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38"/>
  </p:notesMasterIdLst>
  <p:sldIdLst>
    <p:sldId id="256" r:id="rId2"/>
    <p:sldId id="397" r:id="rId3"/>
    <p:sldId id="454" r:id="rId4"/>
    <p:sldId id="479" r:id="rId5"/>
    <p:sldId id="449" r:id="rId6"/>
    <p:sldId id="450" r:id="rId7"/>
    <p:sldId id="451" r:id="rId8"/>
    <p:sldId id="463" r:id="rId9"/>
    <p:sldId id="453" r:id="rId10"/>
    <p:sldId id="462" r:id="rId11"/>
    <p:sldId id="465" r:id="rId12"/>
    <p:sldId id="443" r:id="rId13"/>
    <p:sldId id="455" r:id="rId14"/>
    <p:sldId id="460" r:id="rId15"/>
    <p:sldId id="458" r:id="rId16"/>
    <p:sldId id="457" r:id="rId17"/>
    <p:sldId id="456" r:id="rId18"/>
    <p:sldId id="459" r:id="rId19"/>
    <p:sldId id="464" r:id="rId20"/>
    <p:sldId id="447" r:id="rId21"/>
    <p:sldId id="466" r:id="rId22"/>
    <p:sldId id="467" r:id="rId23"/>
    <p:sldId id="468" r:id="rId24"/>
    <p:sldId id="469" r:id="rId25"/>
    <p:sldId id="477" r:id="rId26"/>
    <p:sldId id="478" r:id="rId27"/>
    <p:sldId id="471" r:id="rId28"/>
    <p:sldId id="474" r:id="rId29"/>
    <p:sldId id="472" r:id="rId30"/>
    <p:sldId id="470" r:id="rId31"/>
    <p:sldId id="473" r:id="rId32"/>
    <p:sldId id="475" r:id="rId33"/>
    <p:sldId id="480" r:id="rId34"/>
    <p:sldId id="481" r:id="rId35"/>
    <p:sldId id="476" r:id="rId36"/>
    <p:sldId id="482" r:id="rId3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692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BA871D-524D-4B06-BFF0-05C9D37495E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75B1C0C7-5FC5-4B6A-9318-F77D2B8CFB5B}">
      <dgm:prSet phldrT="[Metin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tr-TR" sz="2800" dirty="0" err="1" smtClean="0">
              <a:latin typeface="Times New Roman" pitchFamily="18" charset="0"/>
              <a:cs typeface="Times New Roman" pitchFamily="18" charset="0"/>
            </a:rPr>
            <a:t>Mechanical</a:t>
          </a:r>
          <a:r>
            <a:rPr lang="tr-TR" sz="28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2800" dirty="0"/>
        </a:p>
      </dgm:t>
    </dgm:pt>
    <dgm:pt modelId="{F0D150EA-BF08-460C-93D4-B18A9C2D220A}" type="parTrans" cxnId="{5117019A-9B4B-401D-BA92-07BCD1EEF847}">
      <dgm:prSet/>
      <dgm:spPr/>
      <dgm:t>
        <a:bodyPr/>
        <a:lstStyle/>
        <a:p>
          <a:endParaRPr lang="tr-TR"/>
        </a:p>
      </dgm:t>
    </dgm:pt>
    <dgm:pt modelId="{6E9A3D7F-D577-43EC-B69C-A572F27A9F38}" type="sibTrans" cxnId="{5117019A-9B4B-401D-BA92-07BCD1EEF847}">
      <dgm:prSet/>
      <dgm:spPr/>
      <dgm:t>
        <a:bodyPr/>
        <a:lstStyle/>
        <a:p>
          <a:endParaRPr lang="tr-TR"/>
        </a:p>
      </dgm:t>
    </dgm:pt>
    <dgm:pt modelId="{3CB43BBA-EF79-48A1-8681-B8FA8AE750F3}">
      <dgm:prSet phldrT="[Metin]" custT="1"/>
      <dgm:spPr/>
      <dgm:t>
        <a:bodyPr/>
        <a:lstStyle/>
        <a:p>
          <a:r>
            <a:rPr lang="tr-TR" sz="2400" dirty="0" err="1" smtClean="0">
              <a:latin typeface="Times New Roman" pitchFamily="18" charset="0"/>
              <a:cs typeface="Times New Roman" pitchFamily="18" charset="0"/>
            </a:rPr>
            <a:t>Trauma</a:t>
          </a:r>
          <a:r>
            <a:rPr lang="tr-TR" sz="2400" dirty="0" smtClean="0">
              <a:latin typeface="Times New Roman" pitchFamily="18" charset="0"/>
              <a:cs typeface="Times New Roman" pitchFamily="18" charset="0"/>
            </a:rPr>
            <a:t>, </a:t>
          </a:r>
          <a:endParaRPr lang="tr-TR" sz="2400" dirty="0">
            <a:latin typeface="Times New Roman" pitchFamily="18" charset="0"/>
            <a:cs typeface="Times New Roman" pitchFamily="18" charset="0"/>
          </a:endParaRPr>
        </a:p>
      </dgm:t>
    </dgm:pt>
    <dgm:pt modelId="{80533581-111D-4E50-AB10-53238D69851C}" type="parTrans" cxnId="{EE6E4624-C39E-46EB-8011-85F0FD1AA889}">
      <dgm:prSet/>
      <dgm:spPr/>
      <dgm:t>
        <a:bodyPr/>
        <a:lstStyle/>
        <a:p>
          <a:endParaRPr lang="tr-TR"/>
        </a:p>
      </dgm:t>
    </dgm:pt>
    <dgm:pt modelId="{E7D1190D-97FB-46E1-BF92-67B103E7216E}" type="sibTrans" cxnId="{EE6E4624-C39E-46EB-8011-85F0FD1AA889}">
      <dgm:prSet/>
      <dgm:spPr/>
      <dgm:t>
        <a:bodyPr/>
        <a:lstStyle/>
        <a:p>
          <a:endParaRPr lang="tr-TR"/>
        </a:p>
      </dgm:t>
    </dgm:pt>
    <dgm:pt modelId="{2FD1E3E7-A7F6-4CF5-9F76-C79FD7EF7030}">
      <dgm:prSet phldrT="[Metin]" custT="1"/>
      <dgm:spPr/>
      <dgm:t>
        <a:bodyPr/>
        <a:lstStyle/>
        <a:p>
          <a:r>
            <a:rPr lang="tr-TR" sz="2400" dirty="0" err="1" smtClean="0">
              <a:latin typeface="Times New Roman" pitchFamily="18" charset="0"/>
              <a:cs typeface="Times New Roman" pitchFamily="18" charset="0"/>
            </a:rPr>
            <a:t>Surgical</a:t>
          </a:r>
          <a:r>
            <a:rPr lang="tr-TR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tr-TR" sz="2400" dirty="0" err="1" smtClean="0">
              <a:latin typeface="Times New Roman" pitchFamily="18" charset="0"/>
              <a:cs typeface="Times New Roman" pitchFamily="18" charset="0"/>
            </a:rPr>
            <a:t>Procedures</a:t>
          </a:r>
          <a:r>
            <a:rPr lang="tr-TR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tr-TR" sz="28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tr-TR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POP, </a:t>
          </a:r>
          <a:r>
            <a:rPr lang="tr-TR" sz="16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Incontinence</a:t>
          </a:r>
          <a:r>
            <a:rPr lang="tr-TR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tr-TR" sz="16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sacrospinous</a:t>
          </a:r>
          <a:r>
            <a:rPr lang="tr-TR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tr-TR" sz="1600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fixation</a:t>
          </a:r>
          <a:r>
            <a:rPr lang="tr-TR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tr-TR" sz="28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tr-TR" sz="2800" dirty="0">
            <a:latin typeface="Times New Roman" pitchFamily="18" charset="0"/>
            <a:cs typeface="Times New Roman" pitchFamily="18" charset="0"/>
          </a:endParaRPr>
        </a:p>
      </dgm:t>
    </dgm:pt>
    <dgm:pt modelId="{CFD0B667-1B99-406E-858A-596B4D2B328A}" type="parTrans" cxnId="{D6E39C23-3EC6-49AA-90A9-FE4328203DC7}">
      <dgm:prSet/>
      <dgm:spPr/>
      <dgm:t>
        <a:bodyPr/>
        <a:lstStyle/>
        <a:p>
          <a:endParaRPr lang="tr-TR"/>
        </a:p>
      </dgm:t>
    </dgm:pt>
    <dgm:pt modelId="{2AF91534-7FC6-4F2C-9BFA-827548ACB909}" type="sibTrans" cxnId="{D6E39C23-3EC6-49AA-90A9-FE4328203DC7}">
      <dgm:prSet/>
      <dgm:spPr/>
      <dgm:t>
        <a:bodyPr/>
        <a:lstStyle/>
        <a:p>
          <a:endParaRPr lang="tr-TR"/>
        </a:p>
      </dgm:t>
    </dgm:pt>
    <dgm:pt modelId="{6DF9DB37-3ED1-4E67-9CD3-0CDA2B71E7DA}">
      <dgm:prSet phldrT="[Metin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tr-TR" sz="2800" dirty="0" err="1" smtClean="0">
              <a:latin typeface="Times New Roman" pitchFamily="18" charset="0"/>
              <a:cs typeface="Times New Roman" pitchFamily="18" charset="0"/>
            </a:rPr>
            <a:t>Exercises</a:t>
          </a:r>
          <a:r>
            <a:rPr lang="tr-TR" sz="28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2800" dirty="0"/>
        </a:p>
      </dgm:t>
    </dgm:pt>
    <dgm:pt modelId="{2A4433C6-9B64-4CBF-A61F-7E85978B8833}" type="parTrans" cxnId="{2F235448-0DDA-417F-ABBD-F97968C84525}">
      <dgm:prSet/>
      <dgm:spPr/>
      <dgm:t>
        <a:bodyPr/>
        <a:lstStyle/>
        <a:p>
          <a:endParaRPr lang="tr-TR"/>
        </a:p>
      </dgm:t>
    </dgm:pt>
    <dgm:pt modelId="{989A6624-E151-49D3-85C8-F6A73B33E384}" type="sibTrans" cxnId="{2F235448-0DDA-417F-ABBD-F97968C84525}">
      <dgm:prSet/>
      <dgm:spPr/>
      <dgm:t>
        <a:bodyPr/>
        <a:lstStyle/>
        <a:p>
          <a:endParaRPr lang="tr-TR"/>
        </a:p>
      </dgm:t>
    </dgm:pt>
    <dgm:pt modelId="{647AFCA0-CA37-42F1-A51F-7F928536D197}">
      <dgm:prSet phldrT="[Metin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tr-TR" dirty="0"/>
        </a:p>
      </dgm:t>
    </dgm:pt>
    <dgm:pt modelId="{184AEEC5-B670-4AE5-A5D6-CF2FE533C206}" type="parTrans" cxnId="{53582EFB-16A5-4375-A7B4-3122F6F8F00B}">
      <dgm:prSet/>
      <dgm:spPr/>
      <dgm:t>
        <a:bodyPr/>
        <a:lstStyle/>
        <a:p>
          <a:endParaRPr lang="tr-TR"/>
        </a:p>
      </dgm:t>
    </dgm:pt>
    <dgm:pt modelId="{CA25F8DA-8A09-41DC-B95A-DCA0D2523C8F}" type="sibTrans" cxnId="{53582EFB-16A5-4375-A7B4-3122F6F8F00B}">
      <dgm:prSet/>
      <dgm:spPr/>
      <dgm:t>
        <a:bodyPr/>
        <a:lstStyle/>
        <a:p>
          <a:endParaRPr lang="tr-TR"/>
        </a:p>
      </dgm:t>
    </dgm:pt>
    <dgm:pt modelId="{C151E855-1747-4613-9F93-0E6A5109E1BD}">
      <dgm:prSet phldrT="[Metin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tr-TR" dirty="0"/>
        </a:p>
      </dgm:t>
    </dgm:pt>
    <dgm:pt modelId="{D7DE2EFB-216F-4BBD-BBB5-66E330111520}" type="parTrans" cxnId="{109ED0D8-F05E-4964-BCCD-4B9DC921209B}">
      <dgm:prSet/>
      <dgm:spPr/>
      <dgm:t>
        <a:bodyPr/>
        <a:lstStyle/>
        <a:p>
          <a:endParaRPr lang="tr-TR"/>
        </a:p>
      </dgm:t>
    </dgm:pt>
    <dgm:pt modelId="{46795006-D8EB-4DDE-8675-E6E3DF66B98E}" type="sibTrans" cxnId="{109ED0D8-F05E-4964-BCCD-4B9DC921209B}">
      <dgm:prSet/>
      <dgm:spPr/>
      <dgm:t>
        <a:bodyPr/>
        <a:lstStyle/>
        <a:p>
          <a:endParaRPr lang="tr-TR"/>
        </a:p>
      </dgm:t>
    </dgm:pt>
    <dgm:pt modelId="{3883C273-1078-4529-957A-76AFD3D66D66}">
      <dgm:prSet phldrT="[Metin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tr-TR" sz="2800" dirty="0" err="1" smtClean="0">
              <a:latin typeface="Times New Roman" pitchFamily="18" charset="0"/>
              <a:cs typeface="Times New Roman" pitchFamily="18" charset="0"/>
            </a:rPr>
            <a:t>Immunologic</a:t>
          </a:r>
          <a:endParaRPr lang="tr-TR" sz="2800" dirty="0" smtClean="0">
            <a:latin typeface="Times New Roman" pitchFamily="18" charset="0"/>
            <a:cs typeface="Times New Roman" pitchFamily="18" charset="0"/>
          </a:endParaRP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3100" dirty="0"/>
        </a:p>
      </dgm:t>
    </dgm:pt>
    <dgm:pt modelId="{762219AA-1F02-4CA2-A7AB-159CCF51E404}" type="parTrans" cxnId="{84414982-F87D-492F-B38C-0E3F1AA52003}">
      <dgm:prSet/>
      <dgm:spPr/>
      <dgm:t>
        <a:bodyPr/>
        <a:lstStyle/>
        <a:p>
          <a:endParaRPr lang="tr-TR"/>
        </a:p>
      </dgm:t>
    </dgm:pt>
    <dgm:pt modelId="{3B28397C-E504-49D4-94BE-7FAD7BAB5A1D}" type="sibTrans" cxnId="{84414982-F87D-492F-B38C-0E3F1AA52003}">
      <dgm:prSet/>
      <dgm:spPr/>
      <dgm:t>
        <a:bodyPr/>
        <a:lstStyle/>
        <a:p>
          <a:endParaRPr lang="tr-TR"/>
        </a:p>
      </dgm:t>
    </dgm:pt>
    <dgm:pt modelId="{04BF8B56-E4F1-4BCE-A072-FAE335AD8F07}">
      <dgm:prSet phldrT="[Metin]"/>
      <dgm:spPr/>
      <dgm:t>
        <a:bodyPr/>
        <a:lstStyle/>
        <a:p>
          <a:r>
            <a:rPr lang="tr-TR" dirty="0" err="1" smtClean="0">
              <a:latin typeface="Times New Roman" pitchFamily="18" charset="0"/>
              <a:cs typeface="Times New Roman" pitchFamily="18" charset="0"/>
            </a:rPr>
            <a:t>Endometriosis</a:t>
          </a:r>
          <a:endParaRPr lang="tr-TR" dirty="0">
            <a:latin typeface="Times New Roman" pitchFamily="18" charset="0"/>
            <a:cs typeface="Times New Roman" pitchFamily="18" charset="0"/>
          </a:endParaRPr>
        </a:p>
      </dgm:t>
    </dgm:pt>
    <dgm:pt modelId="{D237B6F2-87B1-47A3-B3C7-3749E6333876}" type="parTrans" cxnId="{21FB2A24-271C-4472-B22C-3AB348EF37FE}">
      <dgm:prSet/>
      <dgm:spPr/>
      <dgm:t>
        <a:bodyPr/>
        <a:lstStyle/>
        <a:p>
          <a:endParaRPr lang="tr-TR"/>
        </a:p>
      </dgm:t>
    </dgm:pt>
    <dgm:pt modelId="{7B5F81AA-F2D4-4994-96A1-EA2554E3926A}" type="sibTrans" cxnId="{21FB2A24-271C-4472-B22C-3AB348EF37FE}">
      <dgm:prSet/>
      <dgm:spPr/>
      <dgm:t>
        <a:bodyPr/>
        <a:lstStyle/>
        <a:p>
          <a:endParaRPr lang="tr-TR"/>
        </a:p>
      </dgm:t>
    </dgm:pt>
    <dgm:pt modelId="{A340403B-A983-469C-ACF6-2914D87DFCD9}">
      <dgm:prSet phldrT="[Metin]" custT="1"/>
      <dgm:spPr/>
      <dgm:t>
        <a:bodyPr/>
        <a:lstStyle/>
        <a:p>
          <a:r>
            <a:rPr lang="tr-TR" sz="2400" dirty="0" err="1" smtClean="0">
              <a:latin typeface="Times New Roman" pitchFamily="18" charset="0"/>
              <a:cs typeface="Times New Roman" pitchFamily="18" charset="0"/>
            </a:rPr>
            <a:t>Childbirth</a:t>
          </a:r>
          <a:endParaRPr lang="tr-TR" sz="2400" dirty="0">
            <a:latin typeface="Times New Roman" pitchFamily="18" charset="0"/>
            <a:cs typeface="Times New Roman" pitchFamily="18" charset="0"/>
          </a:endParaRPr>
        </a:p>
      </dgm:t>
    </dgm:pt>
    <dgm:pt modelId="{6EDCE51F-17CF-4D65-B117-FE8A665A7F70}" type="parTrans" cxnId="{DDA08716-09DC-4824-9026-AFEB5314711B}">
      <dgm:prSet/>
      <dgm:spPr/>
      <dgm:t>
        <a:bodyPr/>
        <a:lstStyle/>
        <a:p>
          <a:endParaRPr lang="tr-TR"/>
        </a:p>
      </dgm:t>
    </dgm:pt>
    <dgm:pt modelId="{E62CE9EF-3FA0-4A6B-B356-EFA9CB3D713E}" type="sibTrans" cxnId="{DDA08716-09DC-4824-9026-AFEB5314711B}">
      <dgm:prSet/>
      <dgm:spPr/>
      <dgm:t>
        <a:bodyPr/>
        <a:lstStyle/>
        <a:p>
          <a:endParaRPr lang="tr-TR"/>
        </a:p>
      </dgm:t>
    </dgm:pt>
    <dgm:pt modelId="{C2CAFFF6-F8EF-4AC3-9D66-7B7445DBA17D}">
      <dgm:prSet phldrT="[Metin]"/>
      <dgm:spPr/>
      <dgm:t>
        <a:bodyPr/>
        <a:lstStyle/>
        <a:p>
          <a:r>
            <a:rPr lang="tr-TR" dirty="0" err="1" smtClean="0">
              <a:latin typeface="Times New Roman" pitchFamily="18" charset="0"/>
              <a:cs typeface="Times New Roman" pitchFamily="18" charset="0"/>
            </a:rPr>
            <a:t>Tumors</a:t>
          </a:r>
          <a:endParaRPr lang="tr-TR" dirty="0">
            <a:latin typeface="Times New Roman" pitchFamily="18" charset="0"/>
            <a:cs typeface="Times New Roman" pitchFamily="18" charset="0"/>
          </a:endParaRPr>
        </a:p>
      </dgm:t>
    </dgm:pt>
    <dgm:pt modelId="{FA540E66-B14F-45DF-9487-CDD0ACD5BDAB}" type="parTrans" cxnId="{E8D6F7C6-EA80-41A6-819E-F7E3D5E07BD4}">
      <dgm:prSet/>
      <dgm:spPr/>
      <dgm:t>
        <a:bodyPr/>
        <a:lstStyle/>
        <a:p>
          <a:endParaRPr lang="tr-TR"/>
        </a:p>
      </dgm:t>
    </dgm:pt>
    <dgm:pt modelId="{6F3B08AD-634D-4FAB-809A-43E0091AF41F}" type="sibTrans" cxnId="{E8D6F7C6-EA80-41A6-819E-F7E3D5E07BD4}">
      <dgm:prSet/>
      <dgm:spPr/>
      <dgm:t>
        <a:bodyPr/>
        <a:lstStyle/>
        <a:p>
          <a:endParaRPr lang="tr-TR"/>
        </a:p>
      </dgm:t>
    </dgm:pt>
    <dgm:pt modelId="{88D81EAB-E615-4B6C-91CB-814BB28E36ED}">
      <dgm:prSet phldrT="[Metin]"/>
      <dgm:spPr/>
      <dgm:t>
        <a:bodyPr/>
        <a:lstStyle/>
        <a:p>
          <a:r>
            <a:rPr lang="tr-TR" dirty="0" err="1" smtClean="0">
              <a:latin typeface="Times New Roman" pitchFamily="18" charset="0"/>
              <a:cs typeface="Times New Roman" pitchFamily="18" charset="0"/>
            </a:rPr>
            <a:t>Chemoradiation</a:t>
          </a:r>
          <a:endParaRPr lang="tr-TR" dirty="0">
            <a:latin typeface="Times New Roman" pitchFamily="18" charset="0"/>
            <a:cs typeface="Times New Roman" pitchFamily="18" charset="0"/>
          </a:endParaRPr>
        </a:p>
      </dgm:t>
    </dgm:pt>
    <dgm:pt modelId="{F76215DC-0A7D-40E9-BE78-B14A9D7D9D94}" type="parTrans" cxnId="{4D0853F1-09F0-4791-BE7D-9C64514E8DFB}">
      <dgm:prSet/>
      <dgm:spPr/>
      <dgm:t>
        <a:bodyPr/>
        <a:lstStyle/>
        <a:p>
          <a:endParaRPr lang="tr-TR"/>
        </a:p>
      </dgm:t>
    </dgm:pt>
    <dgm:pt modelId="{3ED71536-651E-4806-B124-57CF665EF4E4}" type="sibTrans" cxnId="{4D0853F1-09F0-4791-BE7D-9C64514E8DFB}">
      <dgm:prSet/>
      <dgm:spPr/>
      <dgm:t>
        <a:bodyPr/>
        <a:lstStyle/>
        <a:p>
          <a:endParaRPr lang="tr-TR"/>
        </a:p>
      </dgm:t>
    </dgm:pt>
    <dgm:pt modelId="{F6E3F273-BDE0-41F1-A8E4-75531FB46915}" type="pres">
      <dgm:prSet presAssocID="{DEBA871D-524D-4B06-BFF0-05C9D37495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5E5A93E1-60E1-4BD2-96B6-D811F1A98979}" type="pres">
      <dgm:prSet presAssocID="{75B1C0C7-5FC5-4B6A-9318-F77D2B8CFB5B}" presName="linNode" presStyleCnt="0"/>
      <dgm:spPr/>
    </dgm:pt>
    <dgm:pt modelId="{00F35168-BE43-47D4-B204-7F71FE8E12C9}" type="pres">
      <dgm:prSet presAssocID="{75B1C0C7-5FC5-4B6A-9318-F77D2B8CFB5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C427BF9-63E8-4472-8B62-A4F5CBC26BAF}" type="pres">
      <dgm:prSet presAssocID="{75B1C0C7-5FC5-4B6A-9318-F77D2B8CFB5B}" presName="descendantText" presStyleLbl="alignAccFollowNode1" presStyleIdx="0" presStyleCnt="3" custScaleY="14347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B6265298-FFAE-452B-961C-4811A35901F0}" type="pres">
      <dgm:prSet presAssocID="{6E9A3D7F-D577-43EC-B69C-A572F27A9F38}" presName="sp" presStyleCnt="0"/>
      <dgm:spPr/>
    </dgm:pt>
    <dgm:pt modelId="{EA6D7766-33C3-46BA-AA87-BCBD287598D6}" type="pres">
      <dgm:prSet presAssocID="{6DF9DB37-3ED1-4E67-9CD3-0CDA2B71E7DA}" presName="linNode" presStyleCnt="0"/>
      <dgm:spPr/>
    </dgm:pt>
    <dgm:pt modelId="{FAA3DBB7-9C69-4431-9595-440CBBD65D13}" type="pres">
      <dgm:prSet presAssocID="{6DF9DB37-3ED1-4E67-9CD3-0CDA2B71E7D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A4A0FBAE-1661-41B5-8B47-F3C4B1D3CD29}" type="pres">
      <dgm:prSet presAssocID="{6DF9DB37-3ED1-4E67-9CD3-0CDA2B71E7DA}" presName="descendantText" presStyleLbl="alignAccFollowNode1" presStyleIdx="1" presStyleCnt="3" custScaleX="47090" custScaleY="174507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58F2BC8-C173-4E94-A28A-FB35BDA2ABD2}" type="pres">
      <dgm:prSet presAssocID="{989A6624-E151-49D3-85C8-F6A73B33E384}" presName="sp" presStyleCnt="0"/>
      <dgm:spPr/>
    </dgm:pt>
    <dgm:pt modelId="{EB25F210-86B1-4720-9D22-E79087D68DE7}" type="pres">
      <dgm:prSet presAssocID="{3883C273-1078-4529-957A-76AFD3D66D66}" presName="linNode" presStyleCnt="0"/>
      <dgm:spPr/>
    </dgm:pt>
    <dgm:pt modelId="{804A124D-19D9-4EDC-8640-93740A10C1EE}" type="pres">
      <dgm:prSet presAssocID="{3883C273-1078-4529-957A-76AFD3D66D6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074AC58-1AA3-4C2E-B0AB-C940D9C21F82}" type="pres">
      <dgm:prSet presAssocID="{3883C273-1078-4529-957A-76AFD3D66D6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84414982-F87D-492F-B38C-0E3F1AA52003}" srcId="{DEBA871D-524D-4B06-BFF0-05C9D37495E2}" destId="{3883C273-1078-4529-957A-76AFD3D66D66}" srcOrd="2" destOrd="0" parTransId="{762219AA-1F02-4CA2-A7AB-159CCF51E404}" sibTransId="{3B28397C-E504-49D4-94BE-7FAD7BAB5A1D}"/>
    <dgm:cxn modelId="{D6E39C23-3EC6-49AA-90A9-FE4328203DC7}" srcId="{75B1C0C7-5FC5-4B6A-9318-F77D2B8CFB5B}" destId="{2FD1E3E7-A7F6-4CF5-9F76-C79FD7EF7030}" srcOrd="2" destOrd="0" parTransId="{CFD0B667-1B99-406E-858A-596B4D2B328A}" sibTransId="{2AF91534-7FC6-4F2C-9BFA-827548ACB909}"/>
    <dgm:cxn modelId="{EE6E4624-C39E-46EB-8011-85F0FD1AA889}" srcId="{75B1C0C7-5FC5-4B6A-9318-F77D2B8CFB5B}" destId="{3CB43BBA-EF79-48A1-8681-B8FA8AE750F3}" srcOrd="0" destOrd="0" parTransId="{80533581-111D-4E50-AB10-53238D69851C}" sibTransId="{E7D1190D-97FB-46E1-BF92-67B103E7216E}"/>
    <dgm:cxn modelId="{21FB2A24-271C-4472-B22C-3AB348EF37FE}" srcId="{3883C273-1078-4529-957A-76AFD3D66D66}" destId="{04BF8B56-E4F1-4BCE-A072-FAE335AD8F07}" srcOrd="0" destOrd="0" parTransId="{D237B6F2-87B1-47A3-B3C7-3749E6333876}" sibTransId="{7B5F81AA-F2D4-4994-96A1-EA2554E3926A}"/>
    <dgm:cxn modelId="{714994F8-196E-4E24-934A-29734F0AF786}" type="presOf" srcId="{6DF9DB37-3ED1-4E67-9CD3-0CDA2B71E7DA}" destId="{FAA3DBB7-9C69-4431-9595-440CBBD65D13}" srcOrd="0" destOrd="0" presId="urn:microsoft.com/office/officeart/2005/8/layout/vList5"/>
    <dgm:cxn modelId="{CA23BA20-9002-4FD9-BA4D-BEE7C58E7815}" type="presOf" srcId="{C2CAFFF6-F8EF-4AC3-9D66-7B7445DBA17D}" destId="{1074AC58-1AA3-4C2E-B0AB-C940D9C21F82}" srcOrd="0" destOrd="1" presId="urn:microsoft.com/office/officeart/2005/8/layout/vList5"/>
    <dgm:cxn modelId="{53582EFB-16A5-4375-A7B4-3122F6F8F00B}" srcId="{6DF9DB37-3ED1-4E67-9CD3-0CDA2B71E7DA}" destId="{647AFCA0-CA37-42F1-A51F-7F928536D197}" srcOrd="0" destOrd="0" parTransId="{184AEEC5-B670-4AE5-A5D6-CF2FE533C206}" sibTransId="{CA25F8DA-8A09-41DC-B95A-DCA0D2523C8F}"/>
    <dgm:cxn modelId="{81821121-6F3B-4926-A641-FE2DE38CD9F8}" type="presOf" srcId="{88D81EAB-E615-4B6C-91CB-814BB28E36ED}" destId="{1074AC58-1AA3-4C2E-B0AB-C940D9C21F82}" srcOrd="0" destOrd="2" presId="urn:microsoft.com/office/officeart/2005/8/layout/vList5"/>
    <dgm:cxn modelId="{D32EB264-9CCA-4AE3-A43E-6803338C2F76}" type="presOf" srcId="{DEBA871D-524D-4B06-BFF0-05C9D37495E2}" destId="{F6E3F273-BDE0-41F1-A8E4-75531FB46915}" srcOrd="0" destOrd="0" presId="urn:microsoft.com/office/officeart/2005/8/layout/vList5"/>
    <dgm:cxn modelId="{83A82A86-F033-4D1D-810D-C9592C783439}" type="presOf" srcId="{3CB43BBA-EF79-48A1-8681-B8FA8AE750F3}" destId="{5C427BF9-63E8-4472-8B62-A4F5CBC26BAF}" srcOrd="0" destOrd="0" presId="urn:microsoft.com/office/officeart/2005/8/layout/vList5"/>
    <dgm:cxn modelId="{B6AD9DAD-5D77-4E7F-BB28-EF70D2F502B0}" type="presOf" srcId="{647AFCA0-CA37-42F1-A51F-7F928536D197}" destId="{A4A0FBAE-1661-41B5-8B47-F3C4B1D3CD29}" srcOrd="0" destOrd="0" presId="urn:microsoft.com/office/officeart/2005/8/layout/vList5"/>
    <dgm:cxn modelId="{E8D6F7C6-EA80-41A6-819E-F7E3D5E07BD4}" srcId="{3883C273-1078-4529-957A-76AFD3D66D66}" destId="{C2CAFFF6-F8EF-4AC3-9D66-7B7445DBA17D}" srcOrd="1" destOrd="0" parTransId="{FA540E66-B14F-45DF-9487-CDD0ACD5BDAB}" sibTransId="{6F3B08AD-634D-4FAB-809A-43E0091AF41F}"/>
    <dgm:cxn modelId="{109ED0D8-F05E-4964-BCCD-4B9DC921209B}" srcId="{6DF9DB37-3ED1-4E67-9CD3-0CDA2B71E7DA}" destId="{C151E855-1747-4613-9F93-0E6A5109E1BD}" srcOrd="1" destOrd="0" parTransId="{D7DE2EFB-216F-4BBD-BBB5-66E330111520}" sibTransId="{46795006-D8EB-4DDE-8675-E6E3DF66B98E}"/>
    <dgm:cxn modelId="{A90FAC08-847A-4F5E-87C7-04DE7AD6E02B}" type="presOf" srcId="{C151E855-1747-4613-9F93-0E6A5109E1BD}" destId="{A4A0FBAE-1661-41B5-8B47-F3C4B1D3CD29}" srcOrd="0" destOrd="1" presId="urn:microsoft.com/office/officeart/2005/8/layout/vList5"/>
    <dgm:cxn modelId="{43FE5DB2-2933-4D6B-924F-A8D3C0C98D1F}" type="presOf" srcId="{A340403B-A983-469C-ACF6-2914D87DFCD9}" destId="{5C427BF9-63E8-4472-8B62-A4F5CBC26BAF}" srcOrd="0" destOrd="1" presId="urn:microsoft.com/office/officeart/2005/8/layout/vList5"/>
    <dgm:cxn modelId="{4D0853F1-09F0-4791-BE7D-9C64514E8DFB}" srcId="{3883C273-1078-4529-957A-76AFD3D66D66}" destId="{88D81EAB-E615-4B6C-91CB-814BB28E36ED}" srcOrd="2" destOrd="0" parTransId="{F76215DC-0A7D-40E9-BE78-B14A9D7D9D94}" sibTransId="{3ED71536-651E-4806-B124-57CF665EF4E4}"/>
    <dgm:cxn modelId="{5117019A-9B4B-401D-BA92-07BCD1EEF847}" srcId="{DEBA871D-524D-4B06-BFF0-05C9D37495E2}" destId="{75B1C0C7-5FC5-4B6A-9318-F77D2B8CFB5B}" srcOrd="0" destOrd="0" parTransId="{F0D150EA-BF08-460C-93D4-B18A9C2D220A}" sibTransId="{6E9A3D7F-D577-43EC-B69C-A572F27A9F38}"/>
    <dgm:cxn modelId="{633F4358-ABAA-49C4-84FE-C418AAB2ED07}" type="presOf" srcId="{04BF8B56-E4F1-4BCE-A072-FAE335AD8F07}" destId="{1074AC58-1AA3-4C2E-B0AB-C940D9C21F82}" srcOrd="0" destOrd="0" presId="urn:microsoft.com/office/officeart/2005/8/layout/vList5"/>
    <dgm:cxn modelId="{113B691D-3599-4AD3-B451-7213A0F4E79D}" type="presOf" srcId="{2FD1E3E7-A7F6-4CF5-9F76-C79FD7EF7030}" destId="{5C427BF9-63E8-4472-8B62-A4F5CBC26BAF}" srcOrd="0" destOrd="2" presId="urn:microsoft.com/office/officeart/2005/8/layout/vList5"/>
    <dgm:cxn modelId="{B2EC5B19-2EBC-4710-A305-3824F22C47B9}" type="presOf" srcId="{3883C273-1078-4529-957A-76AFD3D66D66}" destId="{804A124D-19D9-4EDC-8640-93740A10C1EE}" srcOrd="0" destOrd="0" presId="urn:microsoft.com/office/officeart/2005/8/layout/vList5"/>
    <dgm:cxn modelId="{95650508-BF47-46BA-8930-65C05E028A03}" type="presOf" srcId="{75B1C0C7-5FC5-4B6A-9318-F77D2B8CFB5B}" destId="{00F35168-BE43-47D4-B204-7F71FE8E12C9}" srcOrd="0" destOrd="0" presId="urn:microsoft.com/office/officeart/2005/8/layout/vList5"/>
    <dgm:cxn modelId="{DDA08716-09DC-4824-9026-AFEB5314711B}" srcId="{75B1C0C7-5FC5-4B6A-9318-F77D2B8CFB5B}" destId="{A340403B-A983-469C-ACF6-2914D87DFCD9}" srcOrd="1" destOrd="0" parTransId="{6EDCE51F-17CF-4D65-B117-FE8A665A7F70}" sibTransId="{E62CE9EF-3FA0-4A6B-B356-EFA9CB3D713E}"/>
    <dgm:cxn modelId="{2F235448-0DDA-417F-ABBD-F97968C84525}" srcId="{DEBA871D-524D-4B06-BFF0-05C9D37495E2}" destId="{6DF9DB37-3ED1-4E67-9CD3-0CDA2B71E7DA}" srcOrd="1" destOrd="0" parTransId="{2A4433C6-9B64-4CBF-A61F-7E85978B8833}" sibTransId="{989A6624-E151-49D3-85C8-F6A73B33E384}"/>
    <dgm:cxn modelId="{0B9D7A53-D588-436A-89F3-605374526680}" type="presParOf" srcId="{F6E3F273-BDE0-41F1-A8E4-75531FB46915}" destId="{5E5A93E1-60E1-4BD2-96B6-D811F1A98979}" srcOrd="0" destOrd="0" presId="urn:microsoft.com/office/officeart/2005/8/layout/vList5"/>
    <dgm:cxn modelId="{FD8BB0D8-0370-4A81-8F4D-6964A3EDBF51}" type="presParOf" srcId="{5E5A93E1-60E1-4BD2-96B6-D811F1A98979}" destId="{00F35168-BE43-47D4-B204-7F71FE8E12C9}" srcOrd="0" destOrd="0" presId="urn:microsoft.com/office/officeart/2005/8/layout/vList5"/>
    <dgm:cxn modelId="{7D98EA85-05CA-4587-97EC-C19EE389E8ED}" type="presParOf" srcId="{5E5A93E1-60E1-4BD2-96B6-D811F1A98979}" destId="{5C427BF9-63E8-4472-8B62-A4F5CBC26BAF}" srcOrd="1" destOrd="0" presId="urn:microsoft.com/office/officeart/2005/8/layout/vList5"/>
    <dgm:cxn modelId="{529E7144-CD93-4925-882B-5ABAAD077A3C}" type="presParOf" srcId="{F6E3F273-BDE0-41F1-A8E4-75531FB46915}" destId="{B6265298-FFAE-452B-961C-4811A35901F0}" srcOrd="1" destOrd="0" presId="urn:microsoft.com/office/officeart/2005/8/layout/vList5"/>
    <dgm:cxn modelId="{BF6A7FA2-3E16-479B-9D24-6B98ED250F11}" type="presParOf" srcId="{F6E3F273-BDE0-41F1-A8E4-75531FB46915}" destId="{EA6D7766-33C3-46BA-AA87-BCBD287598D6}" srcOrd="2" destOrd="0" presId="urn:microsoft.com/office/officeart/2005/8/layout/vList5"/>
    <dgm:cxn modelId="{7E7CF77A-49B6-43D4-8DC0-AC502345C46A}" type="presParOf" srcId="{EA6D7766-33C3-46BA-AA87-BCBD287598D6}" destId="{FAA3DBB7-9C69-4431-9595-440CBBD65D13}" srcOrd="0" destOrd="0" presId="urn:microsoft.com/office/officeart/2005/8/layout/vList5"/>
    <dgm:cxn modelId="{9730A39C-91F6-4708-8CAB-A0B0C2FB6940}" type="presParOf" srcId="{EA6D7766-33C3-46BA-AA87-BCBD287598D6}" destId="{A4A0FBAE-1661-41B5-8B47-F3C4B1D3CD29}" srcOrd="1" destOrd="0" presId="urn:microsoft.com/office/officeart/2005/8/layout/vList5"/>
    <dgm:cxn modelId="{5F7B440A-3E1B-4226-A181-8CF6B34EDA1B}" type="presParOf" srcId="{F6E3F273-BDE0-41F1-A8E4-75531FB46915}" destId="{D58F2BC8-C173-4E94-A28A-FB35BDA2ABD2}" srcOrd="3" destOrd="0" presId="urn:microsoft.com/office/officeart/2005/8/layout/vList5"/>
    <dgm:cxn modelId="{501534CA-7B8C-4F58-903F-501489198C9B}" type="presParOf" srcId="{F6E3F273-BDE0-41F1-A8E4-75531FB46915}" destId="{EB25F210-86B1-4720-9D22-E79087D68DE7}" srcOrd="4" destOrd="0" presId="urn:microsoft.com/office/officeart/2005/8/layout/vList5"/>
    <dgm:cxn modelId="{A75CAA53-5BA9-4152-84B4-1ED17A58920D}" type="presParOf" srcId="{EB25F210-86B1-4720-9D22-E79087D68DE7}" destId="{804A124D-19D9-4EDC-8640-93740A10C1EE}" srcOrd="0" destOrd="0" presId="urn:microsoft.com/office/officeart/2005/8/layout/vList5"/>
    <dgm:cxn modelId="{1A1FEAB5-2116-4603-AF4E-AF7D1207865D}" type="presParOf" srcId="{EB25F210-86B1-4720-9D22-E79087D68DE7}" destId="{1074AC58-1AA3-4C2E-B0AB-C940D9C21F82}" srcOrd="1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2E4C12-EAB6-475A-AD77-0686A7D60E6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22521315-EF00-44AA-BF91-1FF0DEAD1E1B}">
      <dgm:prSet phldrT="[Metin]" custT="1"/>
      <dgm:spPr/>
      <dgm:t>
        <a:bodyPr/>
        <a:lstStyle/>
        <a:p>
          <a:r>
            <a:rPr lang="tr-TR" sz="2000" dirty="0" err="1" smtClean="0">
              <a:latin typeface="Times New Roman" pitchFamily="18" charset="0"/>
              <a:cs typeface="Times New Roman" pitchFamily="18" charset="0"/>
            </a:rPr>
            <a:t>Transgluteal</a:t>
          </a:r>
          <a:r>
            <a:rPr lang="tr-TR" sz="20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tr-TR" sz="2000" dirty="0">
            <a:latin typeface="Times New Roman" pitchFamily="18" charset="0"/>
            <a:cs typeface="Times New Roman" pitchFamily="18" charset="0"/>
          </a:endParaRPr>
        </a:p>
      </dgm:t>
    </dgm:pt>
    <dgm:pt modelId="{1C56C6E6-246F-448C-809A-6E4BFE9490AB}" type="parTrans" cxnId="{257412C8-7784-40FA-862A-6FE0C31C2E59}">
      <dgm:prSet/>
      <dgm:spPr/>
      <dgm:t>
        <a:bodyPr/>
        <a:lstStyle/>
        <a:p>
          <a:endParaRPr lang="tr-TR"/>
        </a:p>
      </dgm:t>
    </dgm:pt>
    <dgm:pt modelId="{1FB060D2-ED7C-42FC-8B64-D90E1269F17F}" type="sibTrans" cxnId="{257412C8-7784-40FA-862A-6FE0C31C2E59}">
      <dgm:prSet/>
      <dgm:spPr/>
      <dgm:t>
        <a:bodyPr/>
        <a:lstStyle/>
        <a:p>
          <a:endParaRPr lang="tr-TR"/>
        </a:p>
      </dgm:t>
    </dgm:pt>
    <dgm:pt modelId="{76650C02-60ED-4122-84E9-6F66CB52FF20}">
      <dgm:prSet phldrT="[Metin]" custT="1"/>
      <dgm:spPr/>
      <dgm:t>
        <a:bodyPr/>
        <a:lstStyle/>
        <a:p>
          <a:r>
            <a:rPr lang="tr-TR" sz="2000" dirty="0" err="1" smtClean="0">
              <a:latin typeface="Times New Roman" pitchFamily="18" charset="0"/>
              <a:cs typeface="Times New Roman" pitchFamily="18" charset="0"/>
            </a:rPr>
            <a:t>Transperineal</a:t>
          </a:r>
          <a:endParaRPr lang="tr-TR" sz="2000" dirty="0">
            <a:latin typeface="Times New Roman" pitchFamily="18" charset="0"/>
            <a:cs typeface="Times New Roman" pitchFamily="18" charset="0"/>
          </a:endParaRPr>
        </a:p>
      </dgm:t>
    </dgm:pt>
    <dgm:pt modelId="{E0CCC12B-2AB1-4FB5-A436-458F57DACE60}" type="parTrans" cxnId="{B63999D7-1ACF-4BA0-9560-C232C7B4B27C}">
      <dgm:prSet/>
      <dgm:spPr/>
      <dgm:t>
        <a:bodyPr/>
        <a:lstStyle/>
        <a:p>
          <a:endParaRPr lang="tr-TR"/>
        </a:p>
      </dgm:t>
    </dgm:pt>
    <dgm:pt modelId="{2F04DFA0-9BE7-40C3-BD3B-7FC96E93C6B5}" type="sibTrans" cxnId="{B63999D7-1ACF-4BA0-9560-C232C7B4B27C}">
      <dgm:prSet/>
      <dgm:spPr/>
      <dgm:t>
        <a:bodyPr/>
        <a:lstStyle/>
        <a:p>
          <a:endParaRPr lang="tr-TR"/>
        </a:p>
      </dgm:t>
    </dgm:pt>
    <dgm:pt modelId="{87701C6C-981C-4884-A498-818BBDEDA738}">
      <dgm:prSet phldrT="[Metin]" custT="1"/>
      <dgm:spPr/>
      <dgm:t>
        <a:bodyPr/>
        <a:lstStyle/>
        <a:p>
          <a:r>
            <a:rPr lang="tr-TR" sz="2000" dirty="0" smtClean="0">
              <a:latin typeface="Times New Roman" pitchFamily="18" charset="0"/>
              <a:cs typeface="Times New Roman" pitchFamily="18" charset="0"/>
            </a:rPr>
            <a:t>L/S  </a:t>
          </a:r>
          <a:r>
            <a:rPr lang="tr-TR" sz="2000" dirty="0" err="1" smtClean="0">
              <a:latin typeface="Times New Roman" pitchFamily="18" charset="0"/>
              <a:cs typeface="Times New Roman" pitchFamily="18" charset="0"/>
            </a:rPr>
            <a:t>assisted</a:t>
          </a:r>
          <a:endParaRPr lang="tr-TR" sz="2000" dirty="0">
            <a:latin typeface="Times New Roman" pitchFamily="18" charset="0"/>
            <a:cs typeface="Times New Roman" pitchFamily="18" charset="0"/>
          </a:endParaRPr>
        </a:p>
      </dgm:t>
    </dgm:pt>
    <dgm:pt modelId="{2DE8CECE-97F0-496C-AB46-ACD5720AA984}" type="parTrans" cxnId="{3EAD2928-7C63-4794-9318-6477018AFCEC}">
      <dgm:prSet/>
      <dgm:spPr/>
      <dgm:t>
        <a:bodyPr/>
        <a:lstStyle/>
        <a:p>
          <a:endParaRPr lang="tr-TR"/>
        </a:p>
      </dgm:t>
    </dgm:pt>
    <dgm:pt modelId="{7947CCFE-F40A-4E67-B02B-EA8669164393}" type="sibTrans" cxnId="{3EAD2928-7C63-4794-9318-6477018AFCEC}">
      <dgm:prSet/>
      <dgm:spPr/>
      <dgm:t>
        <a:bodyPr/>
        <a:lstStyle/>
        <a:p>
          <a:endParaRPr lang="tr-TR"/>
        </a:p>
      </dgm:t>
    </dgm:pt>
    <dgm:pt modelId="{260BB5AB-096E-433D-99B9-BD01E2B7B722}">
      <dgm:prSet phldrT="[Metin]" custT="1"/>
      <dgm:spPr/>
      <dgm:t>
        <a:bodyPr/>
        <a:lstStyle/>
        <a:p>
          <a:r>
            <a:rPr lang="tr-TR" sz="2000" dirty="0" smtClean="0">
              <a:latin typeface="Times New Roman" pitchFamily="18" charset="0"/>
              <a:cs typeface="Times New Roman" pitchFamily="18" charset="0"/>
            </a:rPr>
            <a:t>Robot-</a:t>
          </a:r>
          <a:r>
            <a:rPr lang="tr-TR" sz="2000" dirty="0" err="1" smtClean="0">
              <a:latin typeface="Times New Roman" pitchFamily="18" charset="0"/>
              <a:cs typeface="Times New Roman" pitchFamily="18" charset="0"/>
            </a:rPr>
            <a:t>assisted</a:t>
          </a:r>
          <a:r>
            <a:rPr lang="tr-TR" sz="20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tr-TR" sz="2000" dirty="0">
            <a:latin typeface="Times New Roman" pitchFamily="18" charset="0"/>
            <a:cs typeface="Times New Roman" pitchFamily="18" charset="0"/>
          </a:endParaRPr>
        </a:p>
      </dgm:t>
    </dgm:pt>
    <dgm:pt modelId="{AC36514C-58C8-4F00-8C0A-C5DFCA6038EC}" type="parTrans" cxnId="{435D7DB8-D7AA-4F5A-92A5-2A5E51A6ACA5}">
      <dgm:prSet/>
      <dgm:spPr/>
      <dgm:t>
        <a:bodyPr/>
        <a:lstStyle/>
        <a:p>
          <a:endParaRPr lang="tr-TR"/>
        </a:p>
      </dgm:t>
    </dgm:pt>
    <dgm:pt modelId="{54F5348E-97DC-4229-A353-6BDF243ABB07}" type="sibTrans" cxnId="{435D7DB8-D7AA-4F5A-92A5-2A5E51A6ACA5}">
      <dgm:prSet/>
      <dgm:spPr/>
      <dgm:t>
        <a:bodyPr/>
        <a:lstStyle/>
        <a:p>
          <a:endParaRPr lang="tr-TR"/>
        </a:p>
      </dgm:t>
    </dgm:pt>
    <dgm:pt modelId="{579E0F21-D321-47EF-ABBE-B442B1EA7A47}">
      <dgm:prSet phldrT="[Metin]" custT="1"/>
      <dgm:spPr/>
      <dgm:t>
        <a:bodyPr/>
        <a:lstStyle/>
        <a:p>
          <a:r>
            <a:rPr lang="tr-TR" sz="2000" dirty="0" err="1" smtClean="0">
              <a:latin typeface="Times New Roman" pitchFamily="18" charset="0"/>
              <a:cs typeface="Times New Roman" pitchFamily="18" charset="0"/>
            </a:rPr>
            <a:t>Transvaginal</a:t>
          </a:r>
          <a:r>
            <a:rPr lang="tr-TR" sz="20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tr-TR" sz="2000" dirty="0">
            <a:latin typeface="Times New Roman" pitchFamily="18" charset="0"/>
            <a:cs typeface="Times New Roman" pitchFamily="18" charset="0"/>
          </a:endParaRPr>
        </a:p>
      </dgm:t>
    </dgm:pt>
    <dgm:pt modelId="{6121D843-59A4-46F7-AF4A-12D1D3EA16E5}" type="parTrans" cxnId="{C5270021-6DF5-4A63-8C38-EE08F0D374F0}">
      <dgm:prSet/>
      <dgm:spPr/>
      <dgm:t>
        <a:bodyPr/>
        <a:lstStyle/>
        <a:p>
          <a:endParaRPr lang="tr-TR"/>
        </a:p>
      </dgm:t>
    </dgm:pt>
    <dgm:pt modelId="{28A0ED33-55F2-4099-892B-AB7631BB19A4}" type="sibTrans" cxnId="{C5270021-6DF5-4A63-8C38-EE08F0D374F0}">
      <dgm:prSet/>
      <dgm:spPr/>
      <dgm:t>
        <a:bodyPr/>
        <a:lstStyle/>
        <a:p>
          <a:endParaRPr lang="tr-TR"/>
        </a:p>
      </dgm:t>
    </dgm:pt>
    <dgm:pt modelId="{CE98FDE0-310A-4EA0-B077-8D6FC4C5B509}" type="pres">
      <dgm:prSet presAssocID="{6F2E4C12-EAB6-475A-AD77-0686A7D60E6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BA46E1AC-022F-4B45-9DBE-32B0D2676FE6}" type="pres">
      <dgm:prSet presAssocID="{22521315-EF00-44AA-BF91-1FF0DEAD1E1B}" presName="node" presStyleLbl="node1" presStyleIdx="0" presStyleCnt="5" custScaleX="200142" custScaleY="87245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10DF4FE-D1D2-4EDD-BEC7-A26612C8AD61}" type="pres">
      <dgm:prSet presAssocID="{1FB060D2-ED7C-42FC-8B64-D90E1269F17F}" presName="sibTrans" presStyleLbl="sibTrans2D1" presStyleIdx="0" presStyleCnt="5"/>
      <dgm:spPr/>
      <dgm:t>
        <a:bodyPr/>
        <a:lstStyle/>
        <a:p>
          <a:endParaRPr lang="tr-TR"/>
        </a:p>
      </dgm:t>
    </dgm:pt>
    <dgm:pt modelId="{52287A79-6D16-4736-B1C9-E86983528583}" type="pres">
      <dgm:prSet presAssocID="{1FB060D2-ED7C-42FC-8B64-D90E1269F17F}" presName="connectorText" presStyleLbl="sibTrans2D1" presStyleIdx="0" presStyleCnt="5"/>
      <dgm:spPr/>
      <dgm:t>
        <a:bodyPr/>
        <a:lstStyle/>
        <a:p>
          <a:endParaRPr lang="tr-TR"/>
        </a:p>
      </dgm:t>
    </dgm:pt>
    <dgm:pt modelId="{04FFF30C-D677-4393-ACA3-07C968A5FA95}" type="pres">
      <dgm:prSet presAssocID="{76650C02-60ED-4122-84E9-6F66CB52FF20}" presName="node" presStyleLbl="node1" presStyleIdx="1" presStyleCnt="5" custScaleX="213068" custScaleY="139060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1939996-28F5-4358-BE1B-FE053D4CD5BF}" type="pres">
      <dgm:prSet presAssocID="{2F04DFA0-9BE7-40C3-BD3B-7FC96E93C6B5}" presName="sibTrans" presStyleLbl="sibTrans2D1" presStyleIdx="1" presStyleCnt="5"/>
      <dgm:spPr/>
      <dgm:t>
        <a:bodyPr/>
        <a:lstStyle/>
        <a:p>
          <a:endParaRPr lang="tr-TR"/>
        </a:p>
      </dgm:t>
    </dgm:pt>
    <dgm:pt modelId="{A25B878A-367D-4223-89C7-E70BAF41AE22}" type="pres">
      <dgm:prSet presAssocID="{2F04DFA0-9BE7-40C3-BD3B-7FC96E93C6B5}" presName="connectorText" presStyleLbl="sibTrans2D1" presStyleIdx="1" presStyleCnt="5"/>
      <dgm:spPr/>
      <dgm:t>
        <a:bodyPr/>
        <a:lstStyle/>
        <a:p>
          <a:endParaRPr lang="tr-TR"/>
        </a:p>
      </dgm:t>
    </dgm:pt>
    <dgm:pt modelId="{1AE2DE70-BABB-4E95-B6C3-5F3145075EC5}" type="pres">
      <dgm:prSet presAssocID="{87701C6C-981C-4884-A498-818BBDEDA738}" presName="node" presStyleLbl="node1" presStyleIdx="2" presStyleCnt="5" custScaleX="17273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40F94B8-E68E-450A-99B3-609DBCDBFDA7}" type="pres">
      <dgm:prSet presAssocID="{7947CCFE-F40A-4E67-B02B-EA8669164393}" presName="sibTrans" presStyleLbl="sibTrans2D1" presStyleIdx="2" presStyleCnt="5"/>
      <dgm:spPr/>
      <dgm:t>
        <a:bodyPr/>
        <a:lstStyle/>
        <a:p>
          <a:endParaRPr lang="tr-TR"/>
        </a:p>
      </dgm:t>
    </dgm:pt>
    <dgm:pt modelId="{4AFCC758-EDB2-41CF-91E2-7F860D35D7AB}" type="pres">
      <dgm:prSet presAssocID="{7947CCFE-F40A-4E67-B02B-EA8669164393}" presName="connectorText" presStyleLbl="sibTrans2D1" presStyleIdx="2" presStyleCnt="5"/>
      <dgm:spPr/>
      <dgm:t>
        <a:bodyPr/>
        <a:lstStyle/>
        <a:p>
          <a:endParaRPr lang="tr-TR"/>
        </a:p>
      </dgm:t>
    </dgm:pt>
    <dgm:pt modelId="{D2467D51-8191-4FCE-B421-807A422C0FCE}" type="pres">
      <dgm:prSet presAssocID="{260BB5AB-096E-433D-99B9-BD01E2B7B722}" presName="node" presStyleLbl="node1" presStyleIdx="3" presStyleCnt="5" custScaleX="13978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0E9B6098-47D1-4E8D-A649-7C77CAAA4CC5}" type="pres">
      <dgm:prSet presAssocID="{54F5348E-97DC-4229-A353-6BDF243ABB07}" presName="sibTrans" presStyleLbl="sibTrans2D1" presStyleIdx="3" presStyleCnt="5"/>
      <dgm:spPr/>
      <dgm:t>
        <a:bodyPr/>
        <a:lstStyle/>
        <a:p>
          <a:endParaRPr lang="tr-TR"/>
        </a:p>
      </dgm:t>
    </dgm:pt>
    <dgm:pt modelId="{C2DCBFF4-EBF6-406D-8F2C-29158839CF44}" type="pres">
      <dgm:prSet presAssocID="{54F5348E-97DC-4229-A353-6BDF243ABB07}" presName="connectorText" presStyleLbl="sibTrans2D1" presStyleIdx="3" presStyleCnt="5"/>
      <dgm:spPr/>
      <dgm:t>
        <a:bodyPr/>
        <a:lstStyle/>
        <a:p>
          <a:endParaRPr lang="tr-TR"/>
        </a:p>
      </dgm:t>
    </dgm:pt>
    <dgm:pt modelId="{072FED6D-32CA-44C0-A55D-B40A37264A9A}" type="pres">
      <dgm:prSet presAssocID="{579E0F21-D321-47EF-ABBE-B442B1EA7A47}" presName="node" presStyleLbl="node1" presStyleIdx="4" presStyleCnt="5" custScaleX="22104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48C32D9-DD8A-431F-88EE-58A0AB8C32DA}" type="pres">
      <dgm:prSet presAssocID="{28A0ED33-55F2-4099-892B-AB7631BB19A4}" presName="sibTrans" presStyleLbl="sibTrans2D1" presStyleIdx="4" presStyleCnt="5"/>
      <dgm:spPr/>
      <dgm:t>
        <a:bodyPr/>
        <a:lstStyle/>
        <a:p>
          <a:endParaRPr lang="tr-TR"/>
        </a:p>
      </dgm:t>
    </dgm:pt>
    <dgm:pt modelId="{16283525-8B82-4288-890E-D7BE1A67970B}" type="pres">
      <dgm:prSet presAssocID="{28A0ED33-55F2-4099-892B-AB7631BB19A4}" presName="connectorText" presStyleLbl="sibTrans2D1" presStyleIdx="4" presStyleCnt="5"/>
      <dgm:spPr/>
      <dgm:t>
        <a:bodyPr/>
        <a:lstStyle/>
        <a:p>
          <a:endParaRPr lang="tr-TR"/>
        </a:p>
      </dgm:t>
    </dgm:pt>
  </dgm:ptLst>
  <dgm:cxnLst>
    <dgm:cxn modelId="{3EAD2928-7C63-4794-9318-6477018AFCEC}" srcId="{6F2E4C12-EAB6-475A-AD77-0686A7D60E6C}" destId="{87701C6C-981C-4884-A498-818BBDEDA738}" srcOrd="2" destOrd="0" parTransId="{2DE8CECE-97F0-496C-AB46-ACD5720AA984}" sibTransId="{7947CCFE-F40A-4E67-B02B-EA8669164393}"/>
    <dgm:cxn modelId="{B13ACE61-B460-44E1-BD63-591EA0067C82}" type="presOf" srcId="{6F2E4C12-EAB6-475A-AD77-0686A7D60E6C}" destId="{CE98FDE0-310A-4EA0-B077-8D6FC4C5B509}" srcOrd="0" destOrd="0" presId="urn:microsoft.com/office/officeart/2005/8/layout/cycle2"/>
    <dgm:cxn modelId="{9E6624CB-62E6-425A-BA62-450B83052029}" type="presOf" srcId="{22521315-EF00-44AA-BF91-1FF0DEAD1E1B}" destId="{BA46E1AC-022F-4B45-9DBE-32B0D2676FE6}" srcOrd="0" destOrd="0" presId="urn:microsoft.com/office/officeart/2005/8/layout/cycle2"/>
    <dgm:cxn modelId="{78991371-496A-43CC-9A74-7095CA0B512A}" type="presOf" srcId="{28A0ED33-55F2-4099-892B-AB7631BB19A4}" destId="{348C32D9-DD8A-431F-88EE-58A0AB8C32DA}" srcOrd="0" destOrd="0" presId="urn:microsoft.com/office/officeart/2005/8/layout/cycle2"/>
    <dgm:cxn modelId="{BB80D31F-A9CB-4316-900E-686DD15D1411}" type="presOf" srcId="{2F04DFA0-9BE7-40C3-BD3B-7FC96E93C6B5}" destId="{A25B878A-367D-4223-89C7-E70BAF41AE22}" srcOrd="1" destOrd="0" presId="urn:microsoft.com/office/officeart/2005/8/layout/cycle2"/>
    <dgm:cxn modelId="{EADF42FB-11E5-4E14-91F5-1D5C0EFB02EA}" type="presOf" srcId="{7947CCFE-F40A-4E67-B02B-EA8669164393}" destId="{4AFCC758-EDB2-41CF-91E2-7F860D35D7AB}" srcOrd="1" destOrd="0" presId="urn:microsoft.com/office/officeart/2005/8/layout/cycle2"/>
    <dgm:cxn modelId="{E9873AFA-3C07-4647-9FE7-E822B293818D}" type="presOf" srcId="{1FB060D2-ED7C-42FC-8B64-D90E1269F17F}" destId="{52287A79-6D16-4736-B1C9-E86983528583}" srcOrd="1" destOrd="0" presId="urn:microsoft.com/office/officeart/2005/8/layout/cycle2"/>
    <dgm:cxn modelId="{8CB0189B-95EC-42A1-8E08-78C0D043A6F0}" type="presOf" srcId="{54F5348E-97DC-4229-A353-6BDF243ABB07}" destId="{0E9B6098-47D1-4E8D-A649-7C77CAAA4CC5}" srcOrd="0" destOrd="0" presId="urn:microsoft.com/office/officeart/2005/8/layout/cycle2"/>
    <dgm:cxn modelId="{B63999D7-1ACF-4BA0-9560-C232C7B4B27C}" srcId="{6F2E4C12-EAB6-475A-AD77-0686A7D60E6C}" destId="{76650C02-60ED-4122-84E9-6F66CB52FF20}" srcOrd="1" destOrd="0" parTransId="{E0CCC12B-2AB1-4FB5-A436-458F57DACE60}" sibTransId="{2F04DFA0-9BE7-40C3-BD3B-7FC96E93C6B5}"/>
    <dgm:cxn modelId="{2A8DAB19-7CA5-4EA1-B76D-38803D8AAB64}" type="presOf" srcId="{76650C02-60ED-4122-84E9-6F66CB52FF20}" destId="{04FFF30C-D677-4393-ACA3-07C968A5FA95}" srcOrd="0" destOrd="0" presId="urn:microsoft.com/office/officeart/2005/8/layout/cycle2"/>
    <dgm:cxn modelId="{4232B28F-6EAE-48DF-B09E-8EF7B2F562D0}" type="presOf" srcId="{1FB060D2-ED7C-42FC-8B64-D90E1269F17F}" destId="{110DF4FE-D1D2-4EDD-BEC7-A26612C8AD61}" srcOrd="0" destOrd="0" presId="urn:microsoft.com/office/officeart/2005/8/layout/cycle2"/>
    <dgm:cxn modelId="{257412C8-7784-40FA-862A-6FE0C31C2E59}" srcId="{6F2E4C12-EAB6-475A-AD77-0686A7D60E6C}" destId="{22521315-EF00-44AA-BF91-1FF0DEAD1E1B}" srcOrd="0" destOrd="0" parTransId="{1C56C6E6-246F-448C-809A-6E4BFE9490AB}" sibTransId="{1FB060D2-ED7C-42FC-8B64-D90E1269F17F}"/>
    <dgm:cxn modelId="{59D9ED4D-16D2-47E4-93EA-ABE0CAC24DD4}" type="presOf" srcId="{87701C6C-981C-4884-A498-818BBDEDA738}" destId="{1AE2DE70-BABB-4E95-B6C3-5F3145075EC5}" srcOrd="0" destOrd="0" presId="urn:microsoft.com/office/officeart/2005/8/layout/cycle2"/>
    <dgm:cxn modelId="{25EE9BF6-078D-4C7B-B982-FAFA262BF782}" type="presOf" srcId="{54F5348E-97DC-4229-A353-6BDF243ABB07}" destId="{C2DCBFF4-EBF6-406D-8F2C-29158839CF44}" srcOrd="1" destOrd="0" presId="urn:microsoft.com/office/officeart/2005/8/layout/cycle2"/>
    <dgm:cxn modelId="{6096B86A-A78A-4DE5-A7D1-5E3958D3B764}" type="presOf" srcId="{260BB5AB-096E-433D-99B9-BD01E2B7B722}" destId="{D2467D51-8191-4FCE-B421-807A422C0FCE}" srcOrd="0" destOrd="0" presId="urn:microsoft.com/office/officeart/2005/8/layout/cycle2"/>
    <dgm:cxn modelId="{88F5EED2-46D8-42B3-BDD2-D2B5296479AA}" type="presOf" srcId="{2F04DFA0-9BE7-40C3-BD3B-7FC96E93C6B5}" destId="{11939996-28F5-4358-BE1B-FE053D4CD5BF}" srcOrd="0" destOrd="0" presId="urn:microsoft.com/office/officeart/2005/8/layout/cycle2"/>
    <dgm:cxn modelId="{C5270021-6DF5-4A63-8C38-EE08F0D374F0}" srcId="{6F2E4C12-EAB6-475A-AD77-0686A7D60E6C}" destId="{579E0F21-D321-47EF-ABBE-B442B1EA7A47}" srcOrd="4" destOrd="0" parTransId="{6121D843-59A4-46F7-AF4A-12D1D3EA16E5}" sibTransId="{28A0ED33-55F2-4099-892B-AB7631BB19A4}"/>
    <dgm:cxn modelId="{AAE671F7-B7F8-41F0-9F7F-97DA080F39D4}" type="presOf" srcId="{579E0F21-D321-47EF-ABBE-B442B1EA7A47}" destId="{072FED6D-32CA-44C0-A55D-B40A37264A9A}" srcOrd="0" destOrd="0" presId="urn:microsoft.com/office/officeart/2005/8/layout/cycle2"/>
    <dgm:cxn modelId="{7FD0F8E3-652A-46DD-9902-7B91B4EA37D4}" type="presOf" srcId="{28A0ED33-55F2-4099-892B-AB7631BB19A4}" destId="{16283525-8B82-4288-890E-D7BE1A67970B}" srcOrd="1" destOrd="0" presId="urn:microsoft.com/office/officeart/2005/8/layout/cycle2"/>
    <dgm:cxn modelId="{D2B25103-89D4-450C-B36C-78B2F28C2A0C}" type="presOf" srcId="{7947CCFE-F40A-4E67-B02B-EA8669164393}" destId="{440F94B8-E68E-450A-99B3-609DBCDBFDA7}" srcOrd="0" destOrd="0" presId="urn:microsoft.com/office/officeart/2005/8/layout/cycle2"/>
    <dgm:cxn modelId="{435D7DB8-D7AA-4F5A-92A5-2A5E51A6ACA5}" srcId="{6F2E4C12-EAB6-475A-AD77-0686A7D60E6C}" destId="{260BB5AB-096E-433D-99B9-BD01E2B7B722}" srcOrd="3" destOrd="0" parTransId="{AC36514C-58C8-4F00-8C0A-C5DFCA6038EC}" sibTransId="{54F5348E-97DC-4229-A353-6BDF243ABB07}"/>
    <dgm:cxn modelId="{0CA095D5-2869-46B0-8FBB-27DC61C00101}" type="presParOf" srcId="{CE98FDE0-310A-4EA0-B077-8D6FC4C5B509}" destId="{BA46E1AC-022F-4B45-9DBE-32B0D2676FE6}" srcOrd="0" destOrd="0" presId="urn:microsoft.com/office/officeart/2005/8/layout/cycle2"/>
    <dgm:cxn modelId="{72AC01BE-08A1-4794-A20E-D9BBD6F573A8}" type="presParOf" srcId="{CE98FDE0-310A-4EA0-B077-8D6FC4C5B509}" destId="{110DF4FE-D1D2-4EDD-BEC7-A26612C8AD61}" srcOrd="1" destOrd="0" presId="urn:microsoft.com/office/officeart/2005/8/layout/cycle2"/>
    <dgm:cxn modelId="{D2815DC7-3471-4180-804F-71008A71B559}" type="presParOf" srcId="{110DF4FE-D1D2-4EDD-BEC7-A26612C8AD61}" destId="{52287A79-6D16-4736-B1C9-E86983528583}" srcOrd="0" destOrd="0" presId="urn:microsoft.com/office/officeart/2005/8/layout/cycle2"/>
    <dgm:cxn modelId="{AE0C2B57-979D-4339-8843-750C130F5444}" type="presParOf" srcId="{CE98FDE0-310A-4EA0-B077-8D6FC4C5B509}" destId="{04FFF30C-D677-4393-ACA3-07C968A5FA95}" srcOrd="2" destOrd="0" presId="urn:microsoft.com/office/officeart/2005/8/layout/cycle2"/>
    <dgm:cxn modelId="{0607790E-B49A-46F0-8514-6DF846833E99}" type="presParOf" srcId="{CE98FDE0-310A-4EA0-B077-8D6FC4C5B509}" destId="{11939996-28F5-4358-BE1B-FE053D4CD5BF}" srcOrd="3" destOrd="0" presId="urn:microsoft.com/office/officeart/2005/8/layout/cycle2"/>
    <dgm:cxn modelId="{51B656CF-91AF-488C-AF92-F9CB0C1EE8AB}" type="presParOf" srcId="{11939996-28F5-4358-BE1B-FE053D4CD5BF}" destId="{A25B878A-367D-4223-89C7-E70BAF41AE22}" srcOrd="0" destOrd="0" presId="urn:microsoft.com/office/officeart/2005/8/layout/cycle2"/>
    <dgm:cxn modelId="{BAE5822C-6125-48B5-BB0D-1C926CA1CF52}" type="presParOf" srcId="{CE98FDE0-310A-4EA0-B077-8D6FC4C5B509}" destId="{1AE2DE70-BABB-4E95-B6C3-5F3145075EC5}" srcOrd="4" destOrd="0" presId="urn:microsoft.com/office/officeart/2005/8/layout/cycle2"/>
    <dgm:cxn modelId="{18C3CA14-34BC-4FBA-9289-B14C9C82C2A5}" type="presParOf" srcId="{CE98FDE0-310A-4EA0-B077-8D6FC4C5B509}" destId="{440F94B8-E68E-450A-99B3-609DBCDBFDA7}" srcOrd="5" destOrd="0" presId="urn:microsoft.com/office/officeart/2005/8/layout/cycle2"/>
    <dgm:cxn modelId="{61B1CFE1-2B6B-4571-8C9A-725ED5823ED3}" type="presParOf" srcId="{440F94B8-E68E-450A-99B3-609DBCDBFDA7}" destId="{4AFCC758-EDB2-41CF-91E2-7F860D35D7AB}" srcOrd="0" destOrd="0" presId="urn:microsoft.com/office/officeart/2005/8/layout/cycle2"/>
    <dgm:cxn modelId="{0B815981-75BA-4242-917F-217B1803A8FD}" type="presParOf" srcId="{CE98FDE0-310A-4EA0-B077-8D6FC4C5B509}" destId="{D2467D51-8191-4FCE-B421-807A422C0FCE}" srcOrd="6" destOrd="0" presId="urn:microsoft.com/office/officeart/2005/8/layout/cycle2"/>
    <dgm:cxn modelId="{CF9B068B-76EB-4C8D-9A2B-A54645FE6284}" type="presParOf" srcId="{CE98FDE0-310A-4EA0-B077-8D6FC4C5B509}" destId="{0E9B6098-47D1-4E8D-A649-7C77CAAA4CC5}" srcOrd="7" destOrd="0" presId="urn:microsoft.com/office/officeart/2005/8/layout/cycle2"/>
    <dgm:cxn modelId="{EA440BD7-9B0B-485E-B571-F022AB6B699E}" type="presParOf" srcId="{0E9B6098-47D1-4E8D-A649-7C77CAAA4CC5}" destId="{C2DCBFF4-EBF6-406D-8F2C-29158839CF44}" srcOrd="0" destOrd="0" presId="urn:microsoft.com/office/officeart/2005/8/layout/cycle2"/>
    <dgm:cxn modelId="{1CF8A62C-B1FF-47BE-92CD-3095146D4C3C}" type="presParOf" srcId="{CE98FDE0-310A-4EA0-B077-8D6FC4C5B509}" destId="{072FED6D-32CA-44C0-A55D-B40A37264A9A}" srcOrd="8" destOrd="0" presId="urn:microsoft.com/office/officeart/2005/8/layout/cycle2"/>
    <dgm:cxn modelId="{C26A9A34-1405-411E-B563-CEFF1D86B7B8}" type="presParOf" srcId="{CE98FDE0-310A-4EA0-B077-8D6FC4C5B509}" destId="{348C32D9-DD8A-431F-88EE-58A0AB8C32DA}" srcOrd="9" destOrd="0" presId="urn:microsoft.com/office/officeart/2005/8/layout/cycle2"/>
    <dgm:cxn modelId="{05DAB837-D619-4DB1-95AA-2E7D74DE9988}" type="presParOf" srcId="{348C32D9-DD8A-431F-88EE-58A0AB8C32DA}" destId="{16283525-8B82-4288-890E-D7BE1A67970B}" srcOrd="0" destOrd="0" presId="urn:microsoft.com/office/officeart/2005/8/layout/cycle2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74770-5DC6-46F8-AC13-375A572E8BF8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69C20-8D1F-4CB9-AFF2-898204E7FF2A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69C20-8D1F-4CB9-AFF2-898204E7FF2A}" type="slidenum">
              <a:rPr lang="tr-TR" smtClean="0"/>
              <a:pPr/>
              <a:t>28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 Üçgen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grpSp>
        <p:nvGrpSpPr>
          <p:cNvPr id="2" name="1 Grup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Serbest Form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Serbest Form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Serbest Form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Düz Bağlayıcı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Köşeli Çift Ayraç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Köşeli Çift Ayraç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Serbest Form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Köşeli Çift Ayraç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Köşeli Çift Ayraç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Serbest Form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Serbest Form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3C8A236-9B99-4483-82DE-A92064626E77}" type="datetimeFigureOut">
              <a:rPr lang="tr-TR" smtClean="0"/>
              <a:pPr/>
              <a:t>16.04.2018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71600" y="2500306"/>
            <a:ext cx="6912768" cy="500066"/>
          </a:xfrm>
        </p:spPr>
        <p:txBody>
          <a:bodyPr>
            <a:noAutofit/>
          </a:bodyPr>
          <a:lstStyle/>
          <a:p>
            <a:pPr algn="ctr"/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3600" dirty="0" smtClean="0">
                <a:effectLst/>
                <a:latin typeface="Times New Roman" pitchFamily="18" charset="0"/>
                <a:cs typeface="Times New Roman" pitchFamily="18" charset="0"/>
              </a:rPr>
              <a:t>PUDENDAL  NEURALGIA </a:t>
            </a:r>
            <a:endParaRPr lang="tr-TR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395536" y="3286124"/>
            <a:ext cx="7920880" cy="1727052"/>
          </a:xfrm>
        </p:spPr>
        <p:txBody>
          <a:bodyPr>
            <a:noAutofit/>
          </a:bodyPr>
          <a:lstStyle/>
          <a:p>
            <a:pPr algn="ctr"/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Prof.Dr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.Ahmet Kale</a:t>
            </a:r>
            <a:r>
              <a:rPr lang="tr-TR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MINISTRY OF HEALTH UNIVERSITY  </a:t>
            </a:r>
          </a:p>
          <a:p>
            <a:pPr algn="ctr"/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KOCAELI DERINCE EDUCATION ANDE RESEARCH HOSPITAL </a:t>
            </a:r>
          </a:p>
          <a:p>
            <a:pPr algn="ctr"/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r-TR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tr-T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oğumhane\Desktop\logo-endometriozi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88640"/>
            <a:ext cx="1666875" cy="1476375"/>
          </a:xfrm>
          <a:prstGeom prst="rect">
            <a:avLst/>
          </a:prstGeom>
          <a:noFill/>
        </p:spPr>
      </p:pic>
      <p:pic>
        <p:nvPicPr>
          <p:cNvPr id="48136" name="Picture 8" descr="kocaeli derince eğitim ve araştırma hastanesi ile ilgili görsel sonuc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14875"/>
            <a:ext cx="2143125" cy="2143125"/>
          </a:xfrm>
          <a:prstGeom prst="rect">
            <a:avLst/>
          </a:prstGeom>
          <a:noFill/>
        </p:spPr>
      </p:pic>
      <p:sp>
        <p:nvSpPr>
          <p:cNvPr id="48138" name="AutoShape 10" descr="kocaeli derince eğitim ve araştırma hastanesi ile ilgili görsel sonuc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48140" name="AutoShape 12" descr="kocaeli derince eğitim ve araştırma hastanesi ile ilgili görsel sonuc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6637" y="5572140"/>
            <a:ext cx="683736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" y="1214422"/>
            <a:ext cx="8543956" cy="4792869"/>
          </a:xfrm>
        </p:spPr>
        <p:txBody>
          <a:bodyPr/>
          <a:lstStyle/>
          <a:p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Alcock</a:t>
            </a:r>
            <a:r>
              <a:rPr lang="tr-TR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tr-TR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canal syndrome </a:t>
            </a:r>
            <a:r>
              <a:rPr lang="tr-TR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best well-known etiology for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neuralgia</a:t>
            </a:r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nerve</a:t>
            </a:r>
            <a:r>
              <a:rPr lang="tr-T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tr-TR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irritated</a:t>
            </a:r>
            <a:r>
              <a:rPr lang="tr-T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but not </a:t>
            </a:r>
            <a:r>
              <a:rPr lang="tr-TR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destroyed</a:t>
            </a:r>
            <a:endParaRPr lang="tr-TR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Chronic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compression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of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nerves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Alcock’s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canal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Obsterics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Trauma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Bicycle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saddle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Continus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sitting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position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000" dirty="0" err="1" smtClean="0">
                <a:effectLst/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40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4000" dirty="0" err="1" smtClean="0">
                <a:effectLst/>
                <a:latin typeface="Times New Roman" pitchFamily="18" charset="0"/>
                <a:cs typeface="Times New Roman" pitchFamily="18" charset="0"/>
              </a:rPr>
              <a:t>Neuralgia</a:t>
            </a:r>
            <a:endParaRPr lang="tr-TR" sz="4000" dirty="0"/>
          </a:p>
        </p:txBody>
      </p:sp>
      <p:sp>
        <p:nvSpPr>
          <p:cNvPr id="4" name="3 Metin kutusu"/>
          <p:cNvSpPr txBox="1"/>
          <p:nvPr/>
        </p:nvSpPr>
        <p:spPr>
          <a:xfrm>
            <a:off x="214282" y="5857892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dirty="0" err="1" smtClean="0">
                <a:latin typeface="Times New Roman" pitchFamily="18" charset="0"/>
                <a:cs typeface="Times New Roman" pitchFamily="18" charset="0"/>
              </a:rPr>
              <a:t>Bladder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dirty="0" err="1" smtClean="0">
                <a:latin typeface="Times New Roman" pitchFamily="18" charset="0"/>
                <a:cs typeface="Times New Roman" pitchFamily="18" charset="0"/>
              </a:rPr>
              <a:t>Dysfunc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dirty="0" err="1" smtClean="0">
                <a:latin typeface="Times New Roman" pitchFamily="18" charset="0"/>
                <a:cs typeface="Times New Roman" pitchFamily="18" charset="0"/>
              </a:rPr>
              <a:t>Rep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2012 .</a:t>
            </a:r>
            <a:r>
              <a:rPr lang="tr-TR" sz="1400" b="1" dirty="0" err="1" smtClean="0">
                <a:latin typeface="Times New Roman" pitchFamily="18" charset="0"/>
                <a:cs typeface="Times New Roman" pitchFamily="18" charset="0"/>
              </a:rPr>
              <a:t>Voiding</a:t>
            </a:r>
            <a:r>
              <a:rPr lang="tr-TR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b="1" dirty="0" err="1" smtClean="0">
                <a:latin typeface="Times New Roman" pitchFamily="18" charset="0"/>
                <a:cs typeface="Times New Roman" pitchFamily="18" charset="0"/>
              </a:rPr>
              <a:t>Dysfunction</a:t>
            </a:r>
            <a:r>
              <a:rPr lang="tr-TR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b="1" dirty="0" err="1" smtClean="0">
                <a:latin typeface="Times New Roman" pitchFamily="18" charset="0"/>
                <a:cs typeface="Times New Roman" pitchFamily="18" charset="0"/>
              </a:rPr>
              <a:t>Associated</a:t>
            </a:r>
            <a:r>
              <a:rPr lang="tr-TR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b="1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tr-TR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b="1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b="1" dirty="0" err="1" smtClean="0">
                <a:latin typeface="Times New Roman" pitchFamily="18" charset="0"/>
                <a:cs typeface="Times New Roman" pitchFamily="18" charset="0"/>
              </a:rPr>
              <a:t>Nerve</a:t>
            </a:r>
            <a:r>
              <a:rPr lang="tr-TR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b="1" dirty="0" err="1" smtClean="0">
                <a:latin typeface="Times New Roman" pitchFamily="18" charset="0"/>
                <a:cs typeface="Times New Roman" pitchFamily="18" charset="0"/>
              </a:rPr>
              <a:t>Entrapment</a:t>
            </a:r>
            <a:r>
              <a:rPr lang="tr-TR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sz="1400" b="1" dirty="0" err="1" smtClean="0">
                <a:latin typeface="Times New Roman" pitchFamily="18" charset="0"/>
                <a:cs typeface="Times New Roman" pitchFamily="18" charset="0"/>
              </a:rPr>
              <a:t>Possover</a:t>
            </a:r>
            <a:r>
              <a:rPr lang="tr-TR" sz="1400" b="1" dirty="0" smtClean="0">
                <a:latin typeface="Times New Roman" pitchFamily="18" charset="0"/>
                <a:cs typeface="Times New Roman" pitchFamily="18" charset="0"/>
              </a:rPr>
              <a:t> M, Forman A .</a:t>
            </a:r>
            <a:endParaRPr lang="tr-TR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doğumhane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714488"/>
            <a:ext cx="200023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Pathologies of the distal</a:t>
            </a:r>
            <a:r>
              <a:rPr lang="tr-T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branches </a:t>
            </a:r>
            <a:r>
              <a:rPr lang="tr-T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tr-T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tr-T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tr-T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endopelvic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portion of the </a:t>
            </a:r>
            <a:r>
              <a:rPr lang="tr-T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tr-T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tr-T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nerve</a:t>
            </a:r>
            <a:r>
              <a:rPr lang="tr-T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acral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nerves roots #2-4/5 (SNR) 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that contain 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afferents (S2/3/4) 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also induce such pain.</a:t>
            </a:r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sz="4400" dirty="0" err="1" smtClean="0">
                <a:effectLst/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44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4400" dirty="0" err="1" smtClean="0">
                <a:effectLst/>
                <a:latin typeface="Times New Roman" pitchFamily="18" charset="0"/>
                <a:cs typeface="Times New Roman" pitchFamily="18" charset="0"/>
              </a:rPr>
              <a:t>Neuralgia</a:t>
            </a:r>
            <a:endParaRPr lang="tr-TR" dirty="0"/>
          </a:p>
        </p:txBody>
      </p:sp>
      <p:pic>
        <p:nvPicPr>
          <p:cNvPr id="4" name="Picture 3" descr="C:\Users\doğumhane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357298"/>
            <a:ext cx="2357422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Burning</a:t>
            </a:r>
            <a:r>
              <a:rPr lang="tr-T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tr-T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PAIN CHARACTERISTIC</a:t>
            </a:r>
            <a:endParaRPr lang="tr-TR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doğumhane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500174"/>
            <a:ext cx="2447925" cy="1571636"/>
          </a:xfrm>
          <a:prstGeom prst="rect">
            <a:avLst/>
          </a:prstGeom>
          <a:noFill/>
        </p:spPr>
      </p:pic>
      <p:pic>
        <p:nvPicPr>
          <p:cNvPr id="2052" name="Picture 4" descr="C:\Users\doğumhane\Desktop\images05XQDQ0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357562"/>
            <a:ext cx="1905000" cy="2105025"/>
          </a:xfrm>
          <a:prstGeom prst="rect">
            <a:avLst/>
          </a:prstGeom>
          <a:noFill/>
        </p:spPr>
      </p:pic>
      <p:sp>
        <p:nvSpPr>
          <p:cNvPr id="7" name="6 Metin kutusu"/>
          <p:cNvSpPr txBox="1"/>
          <p:nvPr/>
        </p:nvSpPr>
        <p:spPr>
          <a:xfrm>
            <a:off x="2714612" y="4214818"/>
            <a:ext cx="2092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Hyperalgesia</a:t>
            </a:r>
            <a:endParaRPr lang="tr-T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doğumhane\Desktop\images3H1Z5U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143380"/>
            <a:ext cx="2190750" cy="2095500"/>
          </a:xfrm>
          <a:prstGeom prst="rect">
            <a:avLst/>
          </a:prstGeom>
          <a:noFill/>
        </p:spPr>
      </p:pic>
      <p:sp>
        <p:nvSpPr>
          <p:cNvPr id="9" name="8 Metin kutusu"/>
          <p:cNvSpPr txBox="1"/>
          <p:nvPr/>
        </p:nvSpPr>
        <p:spPr>
          <a:xfrm>
            <a:off x="6858016" y="4000504"/>
            <a:ext cx="1491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Allodynia</a:t>
            </a:r>
            <a:r>
              <a:rPr lang="tr-T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tr-T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C:\Users\doğumhane\Desktop\untitle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38875" y="1714488"/>
            <a:ext cx="2905125" cy="1571625"/>
          </a:xfrm>
          <a:prstGeom prst="rect">
            <a:avLst/>
          </a:prstGeom>
          <a:noFill/>
        </p:spPr>
      </p:pic>
      <p:sp>
        <p:nvSpPr>
          <p:cNvPr id="11" name="10 Metin kutusu"/>
          <p:cNvSpPr txBox="1"/>
          <p:nvPr/>
        </p:nvSpPr>
        <p:spPr>
          <a:xfrm>
            <a:off x="7429520" y="2428868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Tingling</a:t>
            </a:r>
            <a:endParaRPr lang="tr-T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Metin kutusu"/>
          <p:cNvSpPr txBox="1"/>
          <p:nvPr/>
        </p:nvSpPr>
        <p:spPr>
          <a:xfrm>
            <a:off x="7143768" y="6215082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Numbness</a:t>
            </a:r>
            <a:endParaRPr lang="tr-T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Metin kutusu"/>
          <p:cNvSpPr txBox="1"/>
          <p:nvPr/>
        </p:nvSpPr>
        <p:spPr>
          <a:xfrm>
            <a:off x="8001024" y="335756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Pricking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6" name="15 Metin kutusu"/>
          <p:cNvSpPr txBox="1"/>
          <p:nvPr/>
        </p:nvSpPr>
        <p:spPr>
          <a:xfrm>
            <a:off x="4714876" y="5357826"/>
            <a:ext cx="204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Hyperestesia</a:t>
            </a:r>
            <a:endParaRPr lang="tr-TR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571472" y="1500174"/>
            <a:ext cx="8229600" cy="4525963"/>
          </a:xfrm>
        </p:spPr>
        <p:txBody>
          <a:bodyPr/>
          <a:lstStyle/>
          <a:p>
            <a:endParaRPr lang="tr-TR" dirty="0" smtClean="0"/>
          </a:p>
          <a:p>
            <a:endParaRPr lang="tr-TR" dirty="0" smtClean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CAUSES OF PUDENDAL NEURALGIA</a:t>
            </a:r>
            <a:endParaRPr lang="tr-TR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3 Diyagram"/>
          <p:cNvGraphicFramePr/>
          <p:nvPr/>
        </p:nvGraphicFramePr>
        <p:xfrm>
          <a:off x="500034" y="1357298"/>
          <a:ext cx="8358246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 descr="C:\Users\doğumhane\Desktop\scott-speedster-10-disc-04-1503057539685-pb05erug03c3-630-80-1506689846553-txso7gjv8a5t-630-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2928934"/>
            <a:ext cx="2500309" cy="1643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14554"/>
            <a:ext cx="8229600" cy="442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"/>
            <a:ext cx="9001156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649993"/>
          </a:xfrm>
        </p:spPr>
        <p:txBody>
          <a:bodyPr>
            <a:normAutofit fontScale="62500" lnSpcReduction="20000"/>
          </a:bodyPr>
          <a:lstStyle/>
          <a:p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Anal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Fistula</a:t>
            </a:r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Thrombosed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hemorrhoids</a:t>
            </a:r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Painful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Bladder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Syndrome</a:t>
            </a:r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Vulvodynia</a:t>
            </a:r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Levator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Myalgia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Priformis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Syndrome</a:t>
            </a:r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Coccygodynia</a:t>
            </a:r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Cauda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Equina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Syndrome</a:t>
            </a:r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Neuralgies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Obturator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Genitofemoral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İlioinguinal</a:t>
            </a:r>
            <a:r>
              <a:rPr lang="tr-TR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900" dirty="0" err="1" smtClean="0">
                <a:latin typeface="Times New Roman" pitchFamily="18" charset="0"/>
                <a:cs typeface="Times New Roman" pitchFamily="18" charset="0"/>
              </a:rPr>
              <a:t>nerves</a:t>
            </a:r>
            <a:endParaRPr lang="tr-TR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Exclusion</a:t>
            </a:r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Neuralgia</a:t>
            </a:r>
            <a:endParaRPr lang="tr-TR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 descr="C:\Users\doğumhane\Desktop\The-5-Things-We-Wish-You-Knew-About-Pudendal-Neuralgia-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666" y="1643050"/>
            <a:ext cx="6666667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14356"/>
            <a:ext cx="82296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71612"/>
            <a:ext cx="782957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Urinary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hesitancy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frequency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urgency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Consipation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painful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bowel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movements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Reduced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awareness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defecation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Sexual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Dysfunction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Loss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of libido  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8952" y="2928934"/>
            <a:ext cx="3575048" cy="333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" name="Picture 2" descr="C:\Users\doğumhane\Desktop\ISNP_Logo_Fina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0"/>
            <a:ext cx="3286116" cy="1285860"/>
          </a:xfrm>
          <a:prstGeom prst="rect">
            <a:avLst/>
          </a:prstGeom>
          <a:noFill/>
        </p:spPr>
      </p:pic>
      <p:pic>
        <p:nvPicPr>
          <p:cNvPr id="5" name="Picture 3" descr="C:\Users\doğumhane\Desktop\Home_Banner_Possover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14478" y="1928802"/>
            <a:ext cx="5215006" cy="2357454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500034" y="4572008"/>
            <a:ext cx="6500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GYNECOLOGIST</a:t>
            </a:r>
          </a:p>
          <a:p>
            <a:pPr fontAlgn="base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Univ.-Prof. Dr. med.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Marc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Possover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Director of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Possover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International Medical Center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7" name="Picture 3" descr="C:\Users\doğumhane\Desktop\1_Home_Banner_Content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972056" cy="1285860"/>
          </a:xfrm>
          <a:prstGeom prst="rect">
            <a:avLst/>
          </a:prstGeom>
          <a:noFill/>
        </p:spPr>
      </p:pic>
      <p:sp>
        <p:nvSpPr>
          <p:cNvPr id="9" name="8 Metin kutusu"/>
          <p:cNvSpPr txBox="1"/>
          <p:nvPr/>
        </p:nvSpPr>
        <p:spPr>
          <a:xfrm>
            <a:off x="4000496" y="2500306"/>
            <a:ext cx="40674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PELVIC NERVE ANATOMY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CHRONIC PELVIC PAIN 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NERVE SPARING PELVIC SURGERY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NEUROMODULATION  THERAPY  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err="1" smtClean="0"/>
              <a:t>Tinel’s</a:t>
            </a:r>
            <a:r>
              <a:rPr lang="tr-TR" dirty="0" smtClean="0"/>
              <a:t> </a:t>
            </a:r>
            <a:r>
              <a:rPr lang="tr-TR" dirty="0" err="1" smtClean="0"/>
              <a:t>Sign</a:t>
            </a:r>
            <a:r>
              <a:rPr lang="tr-TR" dirty="0" smtClean="0"/>
              <a:t> (+) &amp; </a:t>
            </a:r>
            <a:r>
              <a:rPr lang="tr-TR" dirty="0" err="1" smtClean="0"/>
              <a:t>Diagnosis</a:t>
            </a:r>
            <a:endParaRPr lang="tr-TR" dirty="0"/>
          </a:p>
        </p:txBody>
      </p:sp>
      <p:pic>
        <p:nvPicPr>
          <p:cNvPr id="6146" name="Picture 2" descr="C:\Users\doğumhane\Desktop\Pudendal-nerve-frmo-pain-spa-uk-dot-co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4286280" cy="3429024"/>
          </a:xfrm>
          <a:prstGeom prst="rect">
            <a:avLst/>
          </a:prstGeom>
          <a:noFill/>
        </p:spPr>
      </p:pic>
      <p:sp>
        <p:nvSpPr>
          <p:cNvPr id="4" name="3 Metin kutusu"/>
          <p:cNvSpPr txBox="1"/>
          <p:nvPr/>
        </p:nvSpPr>
        <p:spPr>
          <a:xfrm>
            <a:off x="5000629" y="2143116"/>
            <a:ext cx="371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Vaginal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rectal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palpation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lidocaine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is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useful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confirm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diagnosis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Minumum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%50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reduction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of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endParaRPr lang="tr-T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642910" y="5286388"/>
            <a:ext cx="11511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Curr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Bladder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Dysfunct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Rep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(2012) 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Voiding Dysfunction Associated with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Nerve</a:t>
            </a:r>
          </a:p>
          <a:p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Entrapment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Marc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Possover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&amp; A. Forman</a:t>
            </a:r>
            <a:endParaRPr lang="tr-TR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are no imaging studies that diagnose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neuralgia </a:t>
            </a:r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MRI and CT</a:t>
            </a:r>
            <a:r>
              <a:rPr lang="tr-T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may assist in excluding other causes of the pain</a:t>
            </a:r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nerve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terminal motor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latency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(PNTML)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test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electromyography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(EMG</a:t>
            </a:r>
            <a:r>
              <a:rPr lang="tr-T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are not specific for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neuralgia.</a:t>
            </a:r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6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Additional</a:t>
            </a:r>
            <a:r>
              <a:rPr lang="tr-TR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6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Testing</a:t>
            </a:r>
            <a:endParaRPr lang="tr-TR" sz="3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pasm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the striated muscles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pelvic floor appears to be common to most of the pelvic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pain syndromes 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Physical therapy has been considered the first-line treatment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relax pelvic floor muscles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Multiple 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hysical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therapy exercises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been described to help reduce pain levels.</a:t>
            </a: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Neuralgia</a:t>
            </a:r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&amp;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abapentin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regabalin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(75 mg orally twice daily) 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ricyclic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antidepressants.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ntravaginal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diazepam (5-mg tablets up to 3 times daily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compounded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suppositories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Electrical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stimulation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biofeedback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Neuralgia</a:t>
            </a:r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&amp;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Therapy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431"/>
          </a:xfrm>
        </p:spPr>
        <p:txBody>
          <a:bodyPr>
            <a:normAutofit/>
          </a:bodyPr>
          <a:lstStyle/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CT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scan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guided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 PNPI,   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15%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good long-term results at 12 months after the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last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PNPI   (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Amarenco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 G , et al .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Rev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Neurol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 1997, CT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scan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guided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Fluoroscopy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guided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 PNPI 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Complete pain relief occurred in 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39.2%</a:t>
            </a:r>
            <a:r>
              <a:rPr lang="tr-TR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Stanley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Antolak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, et al ,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Physician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2016)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65% – 70%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cured 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rate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x-ray or CT-guided PNPI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Robert et al 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Surg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Radiol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Anat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, 1998)</a:t>
            </a:r>
          </a:p>
          <a:p>
            <a:r>
              <a:rPr lang="tr-TR" sz="2400" dirty="0" smtClean="0"/>
              <a:t> </a:t>
            </a:r>
          </a:p>
          <a:p>
            <a:endParaRPr lang="en-US" sz="2400" dirty="0" smtClean="0"/>
          </a:p>
          <a:p>
            <a:endParaRPr lang="tr-TR" sz="2400" dirty="0" smtClean="0"/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/>
              <a:t> </a:t>
            </a:r>
            <a:r>
              <a:rPr lang="en-US" sz="2400" dirty="0" err="1" smtClean="0"/>
              <a:t>Pudendal</a:t>
            </a:r>
            <a:r>
              <a:rPr lang="en-US" sz="2400" dirty="0" smtClean="0"/>
              <a:t> Nerve </a:t>
            </a:r>
            <a:r>
              <a:rPr lang="tr-TR" sz="2400" dirty="0" smtClean="0"/>
              <a:t> </a:t>
            </a:r>
            <a:r>
              <a:rPr lang="en-US" sz="2400" dirty="0" err="1" smtClean="0"/>
              <a:t>Perineural</a:t>
            </a:r>
            <a:r>
              <a:rPr lang="en-US" sz="2400" dirty="0" smtClean="0"/>
              <a:t> Injections</a:t>
            </a:r>
            <a:r>
              <a:rPr lang="tr-TR" sz="2400" dirty="0" smtClean="0"/>
              <a:t> (PNPI)</a:t>
            </a:r>
            <a:br>
              <a:rPr lang="tr-TR" sz="2400" dirty="0" smtClean="0"/>
            </a:br>
            <a:r>
              <a:rPr lang="tr-TR" sz="2400" dirty="0" smtClean="0"/>
              <a:t> </a:t>
            </a:r>
            <a:r>
              <a:rPr lang="tr-TR" sz="2400" dirty="0" err="1" smtClean="0"/>
              <a:t>Bupivacaine</a:t>
            </a:r>
            <a:r>
              <a:rPr lang="tr-TR" sz="2400" dirty="0" smtClean="0"/>
              <a:t>  ± </a:t>
            </a:r>
            <a:r>
              <a:rPr lang="tr-TR" sz="2400" dirty="0" err="1" smtClean="0"/>
              <a:t>Corticosteroid</a:t>
            </a:r>
            <a:r>
              <a:rPr lang="tr-TR" sz="2400" dirty="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tr-T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tr-TR" sz="2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8172450" cy="263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290"/>
            <a:ext cx="914400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0"/>
            <a:ext cx="735811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807720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1500174"/>
            <a:ext cx="9810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736"/>
            <a:ext cx="221454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Metin kutusu"/>
          <p:cNvSpPr txBox="1"/>
          <p:nvPr/>
        </p:nvSpPr>
        <p:spPr>
          <a:xfrm>
            <a:off x="1285852" y="2643182"/>
            <a:ext cx="21431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N=52</a:t>
            </a: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N=14,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times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N=6, 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Three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times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N=6 ,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Bilateral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/>
          </a:bodyPr>
          <a:lstStyle/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Transperineal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infiltration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of 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nerve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trigger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vaginal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rectal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palpation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)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lidocaine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useful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confirm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diagnosis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reduction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 ≥ % 50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percent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same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area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Botulinusmus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toxin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A 50 IU can be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given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Marc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Possover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, ISNP ,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Neuropelviology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Book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, 2015</a:t>
            </a:r>
          </a:p>
          <a:p>
            <a:endParaRPr lang="tr-TR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neuralgia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Onabotulinum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Toxin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A (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Botox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®)</a:t>
            </a:r>
            <a:br>
              <a:rPr lang="tr-TR" sz="2800" b="0" dirty="0" smtClean="0">
                <a:latin typeface="Times New Roman" pitchFamily="18" charset="0"/>
                <a:cs typeface="Times New Roman" pitchFamily="18" charset="0"/>
              </a:rPr>
            </a:br>
            <a:endParaRPr lang="tr-TR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base"/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Neuromodulation</a:t>
            </a:r>
            <a:r>
              <a:rPr lang="tr-TR" sz="24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  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ttenuates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pain signals to the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brain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activate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large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myelinated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afferent nerve fibers in the dorsal horn to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inhibit transmission in primary afferent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nociceptive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fibers</a:t>
            </a:r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Another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teapotic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option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control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perianal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perineal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sacral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neurumodulation</a:t>
            </a:r>
            <a:r>
              <a:rPr lang="tr-TR" sz="2000" b="1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tr-TR" sz="2000" i="1" dirty="0" err="1" smtClean="0">
                <a:latin typeface="Times New Roman" pitchFamily="18" charset="0"/>
                <a:cs typeface="Times New Roman" pitchFamily="18" charset="0"/>
              </a:rPr>
              <a:t>Success</a:t>
            </a:r>
            <a:r>
              <a:rPr lang="tr-TR" sz="2000" i="1" dirty="0" smtClean="0">
                <a:latin typeface="Times New Roman" pitchFamily="18" charset="0"/>
                <a:cs typeface="Times New Roman" pitchFamily="18" charset="0"/>
              </a:rPr>
              <a:t> rate %65 </a:t>
            </a:r>
            <a:r>
              <a:rPr lang="tr-TR" sz="2000" b="1" dirty="0" smtClean="0">
                <a:latin typeface="Times New Roman" pitchFamily="18" charset="0"/>
                <a:cs typeface="Times New Roman" pitchFamily="18" charset="0"/>
              </a:rPr>
              <a:t>) ( 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Alo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Holsheimer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, 2002,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Bocsch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2005,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Peeren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et al 2005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fontAlgn="base"/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Sacral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Neuromodulation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as a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Treatment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Neuralgia</a:t>
            </a:r>
            <a:r>
              <a:rPr lang="tr-TR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Assia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Valovska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, MD,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Christian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D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Peccora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, et al .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Uro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Gynecol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J. 2017</a:t>
            </a:r>
          </a:p>
          <a:p>
            <a:pPr fontAlgn="base"/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tr-T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Neuralgia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Sacral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Neuromodulation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tr-T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850" y="3715544"/>
            <a:ext cx="114300" cy="5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850" y="3400425"/>
            <a:ext cx="114300" cy="5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8964488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3488" y="2276872"/>
            <a:ext cx="6677025" cy="372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Picture 2" descr="C:\Users\doğumhane\Desktop\17760911_1381871721877415_4190850357461542511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481138"/>
            <a:ext cx="4714876" cy="4948258"/>
          </a:xfrm>
          <a:prstGeom prst="rect">
            <a:avLst/>
          </a:prstGeom>
          <a:noFill/>
        </p:spPr>
      </p:pic>
      <p:pic>
        <p:nvPicPr>
          <p:cNvPr id="9218" name="Picture 2" descr="C:\Users\doğumhane\Desktop\9f778108726c98f0fdc1ff02662678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66155"/>
            <a:ext cx="4500563" cy="3597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Pilot Study Exploring Chronic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Neuromodulation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as a Treatment Option for Pain Associated with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Neuralgia.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77181"/>
            <a:ext cx="8784976" cy="502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857628"/>
            <a:ext cx="3095629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9947" y="2420938"/>
            <a:ext cx="6004105" cy="358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nerve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entrapment is suspected</a:t>
            </a:r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nerve blocks have provided minimal or no relief</a:t>
            </a:r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Surgical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Nerve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Decompression</a:t>
            </a:r>
            <a:endParaRPr lang="tr-TR" sz="28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3 Diyagram"/>
          <p:cNvGraphicFramePr/>
          <p:nvPr/>
        </p:nvGraphicFramePr>
        <p:xfrm>
          <a:off x="785786" y="3071810"/>
          <a:ext cx="7929618" cy="3786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85992"/>
            <a:ext cx="62293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74" y="0"/>
            <a:ext cx="9072626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b="1" dirty="0" smtClean="0"/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RESULTS: 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The mean VAS scores of 27, 23, 16, and 6 patients were 1.5, 1.4, 1.6, and 2.0, postoperatively, at the first, third, sixth, and twelfth months (p &lt; 0.0001). </a:t>
            </a: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more than reduction in VAS score (&gt;80 %) was achieved in 13 of the 16 patients (81.2 %)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who were followed-up for more than 6 months.</a:t>
            </a: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CONCLUSIONS: </a:t>
            </a:r>
          </a:p>
          <a:p>
            <a:r>
              <a:rPr lang="en-US" sz="2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LaPNDT</a:t>
            </a:r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seems a feasible surgical modality for cautiously selected patients with PNE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In addition, using an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omental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flap for protection of the nerve is one of the most important technical advantages of laparoscopy. </a:t>
            </a:r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Laparoscopic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nerve decompression and transposition combined with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omental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flap protection of the nerve (Istanbul technique): technical description and feasibility analysis.</a:t>
            </a:r>
            <a:r>
              <a:rPr lang="tr-T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tr-TR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tr-TR" dirty="0" smtClean="0"/>
              <a:t> </a:t>
            </a:r>
            <a:r>
              <a:rPr lang="tr-T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40%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;  P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free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30%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;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ome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improvement in pain 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30%</a:t>
            </a:r>
            <a:r>
              <a:rPr lang="tr-T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;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either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show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improvement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nor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worsening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Robert R,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Labat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JJ,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Bensignor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M, et al. Decompression and transposition of the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nerve in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neuralgia: a randomized controlled trial and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longterm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evaluation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Eur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Urol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Khoder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&amp; Hale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2005</a:t>
            </a:r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/>
          </a:p>
          <a:p>
            <a:pPr>
              <a:lnSpc>
                <a:spcPct val="200000"/>
              </a:lnSpc>
            </a:pP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Surgical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Decompression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tr-T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LET’S MEET WHERE CONTINENTS MEET  İSTANBUL/TÜRKİYE</a:t>
            </a:r>
            <a:endParaRPr lang="tr-TR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doğumhane\Desktop\nisan20-21-20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689228"/>
            <a:ext cx="3195577" cy="4168772"/>
          </a:xfrm>
          <a:prstGeom prst="rect">
            <a:avLst/>
          </a:prstGeom>
          <a:noFill/>
        </p:spPr>
      </p:pic>
      <p:pic>
        <p:nvPicPr>
          <p:cNvPr id="1028" name="Picture 4" descr="C:\Users\doğumhane\Desktop\23e58ccd18e32cab182dbd6268a1286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928670"/>
            <a:ext cx="2285984" cy="1571636"/>
          </a:xfrm>
          <a:prstGeom prst="rect">
            <a:avLst/>
          </a:prstGeom>
          <a:noFill/>
        </p:spPr>
      </p:pic>
      <p:pic>
        <p:nvPicPr>
          <p:cNvPr id="1030" name="Picture 6" descr="C:\Users\doğumhane\Desktop\Istanbul-Travel-Massiv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2357430"/>
            <a:ext cx="5214974" cy="4271932"/>
          </a:xfrm>
          <a:prstGeom prst="rect">
            <a:avLst/>
          </a:prstGeom>
          <a:noFill/>
        </p:spPr>
      </p:pic>
      <p:pic>
        <p:nvPicPr>
          <p:cNvPr id="1031" name="Picture 7" descr="C:\Users\doğumhane\Desktop\untitled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857232"/>
            <a:ext cx="1714480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neuralgia (PN) has been proposed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perineal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pain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nvolving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labia, perineum, 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anorectal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region</a:t>
            </a:r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neuralgia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affects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 1- 4%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patients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in general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population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1400" dirty="0" err="1" smtClean="0">
                <a:latin typeface="Times New Roman" pitchFamily="18" charset="0"/>
                <a:cs typeface="Times New Roman" pitchFamily="18" charset="0"/>
              </a:rPr>
              <a:t>Spinosa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JP, de </a:t>
            </a:r>
            <a:r>
              <a:rPr lang="tr-TR" sz="1400" dirty="0" err="1" smtClean="0">
                <a:latin typeface="Times New Roman" pitchFamily="18" charset="0"/>
                <a:cs typeface="Times New Roman" pitchFamily="18" charset="0"/>
              </a:rPr>
              <a:t>Bisschop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E,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Sacral staged reflexes to localize the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compression: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 anatomical validation of the concept]. Rev Med Suisse.</a:t>
            </a:r>
            <a:endParaRPr lang="tr-TR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400" b="0" dirty="0" err="1" smtClean="0">
                <a:effectLst/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4400" b="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4400" b="0" dirty="0" err="1" smtClean="0">
                <a:effectLst/>
                <a:latin typeface="Times New Roman" pitchFamily="18" charset="0"/>
                <a:cs typeface="Times New Roman" pitchFamily="18" charset="0"/>
              </a:rPr>
              <a:t>Neuralgia</a:t>
            </a:r>
            <a:endParaRPr lang="tr-TR" sz="4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N.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Pudendalis</a:t>
            </a:r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Anatomy</a:t>
            </a:r>
            <a:endParaRPr lang="tr-TR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949" name="Picture 5" descr="C:\Users\doğumhane\Desktop\Pudendal_nerve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4000528" cy="4500566"/>
          </a:xfrm>
          <a:prstGeom prst="rect">
            <a:avLst/>
          </a:prstGeom>
          <a:noFill/>
        </p:spPr>
      </p:pic>
      <p:pic>
        <p:nvPicPr>
          <p:cNvPr id="6" name="Picture 2" descr="C:\Users\doğumhane\Desktop\f005-075b-978070205131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000240"/>
            <a:ext cx="4143372" cy="4021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N.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Pudendalis</a:t>
            </a:r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Anatomy</a:t>
            </a:r>
            <a:endParaRPr lang="tr-TR" dirty="0"/>
          </a:p>
        </p:txBody>
      </p:sp>
      <p:pic>
        <p:nvPicPr>
          <p:cNvPr id="7170" name="Picture 2" descr="C:\Users\doğumhane\Desktop\HealthOrganisationforPudendChronicPainBro1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14488"/>
            <a:ext cx="3390700" cy="4525962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4000496" y="2857496"/>
            <a:ext cx="4857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nerve consists of </a:t>
            </a: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sensory, motor, and autonomic nerve fibers</a:t>
            </a:r>
            <a:endParaRPr lang="tr-TR" sz="2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N.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Pudendalis</a:t>
            </a:r>
            <a:r>
              <a:rPr lang="tr-TR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Anatomy</a:t>
            </a:r>
            <a:endParaRPr lang="tr-TR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786190"/>
            <a:ext cx="2857520" cy="252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Metin kutusu"/>
          <p:cNvSpPr txBox="1"/>
          <p:nvPr/>
        </p:nvSpPr>
        <p:spPr>
          <a:xfrm>
            <a:off x="5214942" y="1785926"/>
            <a:ext cx="35719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dirty="0" smtClean="0"/>
              <a:t>  I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nferior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rectal nerve </a:t>
            </a:r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P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erineal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nerve </a:t>
            </a:r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 D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orsal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nerve of the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clitoris</a:t>
            </a:r>
            <a:endParaRPr lang="tr-T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doğumhane\Desktop\f005-075b-97807020513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50"/>
            <a:ext cx="5214942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Innervates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external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genitalia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both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sex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Innervates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sphincters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bladder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rectum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Innervates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Levator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ani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muscle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Conscious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sensation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urinate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Conscious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awareness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defecate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N.</a:t>
            </a:r>
            <a:r>
              <a:rPr lang="tr-TR" sz="40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Pudendalis</a:t>
            </a:r>
            <a:r>
              <a:rPr lang="tr-TR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0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Function</a:t>
            </a:r>
            <a:r>
              <a:rPr lang="tr-TR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tr-TR" sz="4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neuralgia is characterized as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painful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condition in the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distribution of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nerve 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localized to the vulva, vagina, clitoris,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perineum, and rectum in females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tr-TR" sz="3200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Neuralgia</a:t>
            </a:r>
            <a:endParaRPr lang="tr-TR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doğumhane\Desktop\1314691297_Ch_1.11_Fi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285992"/>
            <a:ext cx="5072098" cy="2428892"/>
          </a:xfrm>
          <a:prstGeom prst="rect">
            <a:avLst/>
          </a:prstGeom>
          <a:noFill/>
        </p:spPr>
      </p:pic>
      <p:sp>
        <p:nvSpPr>
          <p:cNvPr id="7" name="6 Metin kutusu"/>
          <p:cNvSpPr txBox="1"/>
          <p:nvPr/>
        </p:nvSpPr>
        <p:spPr>
          <a:xfrm>
            <a:off x="2285984" y="6072206"/>
            <a:ext cx="6858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Spinosa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JP, de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Bisschop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E,  et al.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Sacral staged reflexes to localize the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pudendal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compression: an anatomical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validation of the concept]. Rev Med Suisse 2006,</a:t>
            </a:r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labalık">
  <a:themeElements>
    <a:clrScheme name="Zengin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Kalabalı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Kalabalı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5891</TotalTime>
  <Words>1061</Words>
  <Application>Microsoft Office PowerPoint</Application>
  <PresentationFormat>Ekran Gösterisi (4:3)</PresentationFormat>
  <Paragraphs>232</Paragraphs>
  <Slides>36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36</vt:i4>
      </vt:variant>
    </vt:vector>
  </HeadingPairs>
  <TitlesOfParts>
    <vt:vector size="37" baseType="lpstr">
      <vt:lpstr>Kalabalık</vt:lpstr>
      <vt:lpstr>                                      PUDENDAL  NEURALGIA </vt:lpstr>
      <vt:lpstr>Slayt 2</vt:lpstr>
      <vt:lpstr>Slayt 3</vt:lpstr>
      <vt:lpstr>Pudendal  Neuralgia</vt:lpstr>
      <vt:lpstr>N.Pudendalis Anatomy</vt:lpstr>
      <vt:lpstr>N.Pudendalis Anatomy</vt:lpstr>
      <vt:lpstr>N.Pudendalis Anatomy</vt:lpstr>
      <vt:lpstr>N.Pudendalis Function </vt:lpstr>
      <vt:lpstr>Pudendal  Neuralgia</vt:lpstr>
      <vt:lpstr>Pudendal  Neuralgia</vt:lpstr>
      <vt:lpstr>Pudendal  Neuralgia</vt:lpstr>
      <vt:lpstr>PAIN CHARACTERISTIC</vt:lpstr>
      <vt:lpstr>CAUSES OF PUDENDAL NEURALGIA</vt:lpstr>
      <vt:lpstr>Slayt 14</vt:lpstr>
      <vt:lpstr>Exclusion of Pudendal Neuralgia</vt:lpstr>
      <vt:lpstr>Slayt 16</vt:lpstr>
      <vt:lpstr>Slayt 17</vt:lpstr>
      <vt:lpstr>Slayt 18</vt:lpstr>
      <vt:lpstr>Slayt 19</vt:lpstr>
      <vt:lpstr>Tinel’s Sign (+) &amp; Diagnosis</vt:lpstr>
      <vt:lpstr>Additional Testing</vt:lpstr>
      <vt:lpstr>   Pudendal Neuralgia &amp;Therapy </vt:lpstr>
      <vt:lpstr>Pudendal Neuralgia &amp;Therapy</vt:lpstr>
      <vt:lpstr>  Pudendal Nerve  Perineural Injections (PNPI)  Bupivacaine  ± Corticosteroid  </vt:lpstr>
      <vt:lpstr>Slayt 25</vt:lpstr>
      <vt:lpstr>Slayt 26</vt:lpstr>
      <vt:lpstr>Pudendal neuralgia &amp; Onabotulinum Toxin A (Botox®) </vt:lpstr>
      <vt:lpstr>       Pudendal Neuralgia &amp; Sacral Neuromodulation </vt:lpstr>
      <vt:lpstr>Slayt 29</vt:lpstr>
      <vt:lpstr>Pilot Study Exploring Chronic Pudendal Neuromodulation as a Treatment Option for Pain Associated with Pudendal Neuralgia.</vt:lpstr>
      <vt:lpstr>Slayt 31</vt:lpstr>
      <vt:lpstr>Surgical Pudendal Nerve Decompression</vt:lpstr>
      <vt:lpstr>Slayt 33</vt:lpstr>
      <vt:lpstr>Laparoscopic pudendal nerve decompression and transposition combined with omental flap protection of the nerve (Istanbul technique): technical description and feasibility analysis. </vt:lpstr>
      <vt:lpstr>Surgical Decompression Results</vt:lpstr>
      <vt:lpstr>LET’S MEET WHERE CONTINENTS MEET  İSTANBUL/TÜRKİYE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ahmet kale</dc:creator>
  <cp:lastModifiedBy>doğumhane</cp:lastModifiedBy>
  <cp:revision>747</cp:revision>
  <dcterms:created xsi:type="dcterms:W3CDTF">2017-01-09T07:23:35Z</dcterms:created>
  <dcterms:modified xsi:type="dcterms:W3CDTF">2018-04-16T08:22:36Z</dcterms:modified>
</cp:coreProperties>
</file>