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48"/>
  </p:notesMasterIdLst>
  <p:sldIdLst>
    <p:sldId id="293" r:id="rId3"/>
    <p:sldId id="320" r:id="rId4"/>
    <p:sldId id="388" r:id="rId5"/>
    <p:sldId id="385" r:id="rId6"/>
    <p:sldId id="386" r:id="rId7"/>
    <p:sldId id="387" r:id="rId8"/>
    <p:sldId id="384" r:id="rId9"/>
    <p:sldId id="373" r:id="rId10"/>
    <p:sldId id="374" r:id="rId11"/>
    <p:sldId id="347" r:id="rId12"/>
    <p:sldId id="365" r:id="rId13"/>
    <p:sldId id="382" r:id="rId14"/>
    <p:sldId id="383" r:id="rId15"/>
    <p:sldId id="356" r:id="rId16"/>
    <p:sldId id="353" r:id="rId17"/>
    <p:sldId id="354" r:id="rId18"/>
    <p:sldId id="355" r:id="rId19"/>
    <p:sldId id="357" r:id="rId20"/>
    <p:sldId id="358" r:id="rId21"/>
    <p:sldId id="359" r:id="rId22"/>
    <p:sldId id="360" r:id="rId23"/>
    <p:sldId id="362" r:id="rId24"/>
    <p:sldId id="363" r:id="rId25"/>
    <p:sldId id="364" r:id="rId26"/>
    <p:sldId id="361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5" r:id="rId35"/>
    <p:sldId id="376" r:id="rId36"/>
    <p:sldId id="377" r:id="rId37"/>
    <p:sldId id="378" r:id="rId38"/>
    <p:sldId id="330" r:id="rId39"/>
    <p:sldId id="352" r:id="rId40"/>
    <p:sldId id="379" r:id="rId41"/>
    <p:sldId id="380" r:id="rId42"/>
    <p:sldId id="381" r:id="rId43"/>
    <p:sldId id="286" r:id="rId44"/>
    <p:sldId id="287" r:id="rId45"/>
    <p:sldId id="328" r:id="rId46"/>
    <p:sldId id="296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Relationship Id="rId4" Type="http://schemas.openxmlformats.org/officeDocument/2006/relationships/image" Target="../media/image52.pn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Relationship Id="rId4" Type="http://schemas.openxmlformats.org/officeDocument/2006/relationships/image" Target="../media/image52.png"/></Relationships>
</file>

<file path=ppt/diagrams/_rels/drawing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A57E0B-D956-4009-88B4-9048B4212155}" type="doc">
      <dgm:prSet loTypeId="urn:microsoft.com/office/officeart/2005/8/layout/hProcess3" loCatId="process" qsTypeId="urn:microsoft.com/office/officeart/2005/8/quickstyle/3d2" qsCatId="3D" csTypeId="urn:microsoft.com/office/officeart/2005/8/colors/colorful1" csCatId="colorful" phldr="1"/>
      <dgm:spPr/>
    </dgm:pt>
    <dgm:pt modelId="{1B28B8A9-149A-46CE-8324-88A979C3EBC3}">
      <dgm:prSet phldrT="[Metin]" custT="1"/>
      <dgm:spPr/>
      <dgm:t>
        <a:bodyPr/>
        <a:lstStyle/>
        <a:p>
          <a:r>
            <a:rPr lang="tr-TR" sz="2000" dirty="0" smtClean="0">
              <a:latin typeface="Comic Sans MS" panose="030F0702030302020204" pitchFamily="66" charset="0"/>
            </a:rPr>
            <a:t>L</a:t>
          </a:r>
          <a:r>
            <a:rPr lang="en-US" sz="2000" dirty="0" err="1" smtClean="0">
              <a:latin typeface="Comic Sans MS" panose="030F0702030302020204" pitchFamily="66" charset="0"/>
            </a:rPr>
            <a:t>aparoscopy</a:t>
          </a:r>
          <a:r>
            <a:rPr lang="en-US" sz="2000" dirty="0" smtClean="0">
              <a:latin typeface="Comic Sans MS" panose="030F0702030302020204" pitchFamily="66" charset="0"/>
            </a:rPr>
            <a:t> and the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en-US" sz="2000" dirty="0" smtClean="0">
              <a:latin typeface="Comic Sans MS" panose="030F0702030302020204" pitchFamily="66" charset="0"/>
            </a:rPr>
            <a:t>histological verification of endometrial glands and/or stroma is considered to be the gold standard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en-US" sz="2000" dirty="0" smtClean="0">
              <a:latin typeface="Comic Sans MS" panose="030F0702030302020204" pitchFamily="66" charset="0"/>
            </a:rPr>
            <a:t>for the diagnosis of the disease.</a:t>
          </a:r>
          <a:endParaRPr lang="tr-TR" sz="2000" dirty="0">
            <a:latin typeface="Comic Sans MS" panose="030F0702030302020204" pitchFamily="66" charset="0"/>
          </a:endParaRPr>
        </a:p>
      </dgm:t>
    </dgm:pt>
    <dgm:pt modelId="{39DD22CE-8901-430E-9330-E2A239048959}" type="parTrans" cxnId="{7A2BB560-65F0-404B-8233-2233992AFFAD}">
      <dgm:prSet/>
      <dgm:spPr/>
      <dgm:t>
        <a:bodyPr/>
        <a:lstStyle/>
        <a:p>
          <a:endParaRPr lang="tr-TR"/>
        </a:p>
      </dgm:t>
    </dgm:pt>
    <dgm:pt modelId="{81EF59EF-0550-40C4-AB1E-C39F99A809FC}" type="sibTrans" cxnId="{7A2BB560-65F0-404B-8233-2233992AFFAD}">
      <dgm:prSet/>
      <dgm:spPr/>
      <dgm:t>
        <a:bodyPr/>
        <a:lstStyle/>
        <a:p>
          <a:endParaRPr lang="tr-TR"/>
        </a:p>
      </dgm:t>
    </dgm:pt>
    <dgm:pt modelId="{4F53AEEC-8E4D-4DCA-BE96-8F677E8D19D1}" type="pres">
      <dgm:prSet presAssocID="{02A57E0B-D956-4009-88B4-9048B4212155}" presName="Name0" presStyleCnt="0">
        <dgm:presLayoutVars>
          <dgm:dir/>
          <dgm:animLvl val="lvl"/>
          <dgm:resizeHandles val="exact"/>
        </dgm:presLayoutVars>
      </dgm:prSet>
      <dgm:spPr/>
    </dgm:pt>
    <dgm:pt modelId="{008CD09C-1866-43C5-A2AE-9E3656F6C072}" type="pres">
      <dgm:prSet presAssocID="{02A57E0B-D956-4009-88B4-9048B4212155}" presName="dummy" presStyleCnt="0"/>
      <dgm:spPr/>
    </dgm:pt>
    <dgm:pt modelId="{515FB0E3-B840-4AC6-BEC2-004498BD34DA}" type="pres">
      <dgm:prSet presAssocID="{02A57E0B-D956-4009-88B4-9048B4212155}" presName="linH" presStyleCnt="0"/>
      <dgm:spPr/>
    </dgm:pt>
    <dgm:pt modelId="{E2BAF008-5DD6-4B19-B1B0-A446F909C293}" type="pres">
      <dgm:prSet presAssocID="{02A57E0B-D956-4009-88B4-9048B4212155}" presName="padding1" presStyleCnt="0"/>
      <dgm:spPr/>
    </dgm:pt>
    <dgm:pt modelId="{7CF92CFB-C51E-46C2-A45B-CF1422251773}" type="pres">
      <dgm:prSet presAssocID="{1B28B8A9-149A-46CE-8324-88A979C3EBC3}" presName="linV" presStyleCnt="0"/>
      <dgm:spPr/>
    </dgm:pt>
    <dgm:pt modelId="{5ADCAB3E-702B-4E4A-A99C-165B6C96891B}" type="pres">
      <dgm:prSet presAssocID="{1B28B8A9-149A-46CE-8324-88A979C3EBC3}" presName="spVertical1" presStyleCnt="0"/>
      <dgm:spPr/>
    </dgm:pt>
    <dgm:pt modelId="{D592ED4B-8A34-4920-ACC8-0152FDB5787E}" type="pres">
      <dgm:prSet presAssocID="{1B28B8A9-149A-46CE-8324-88A979C3EBC3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AD5648-3803-4280-BA6C-AADBA37480B9}" type="pres">
      <dgm:prSet presAssocID="{1B28B8A9-149A-46CE-8324-88A979C3EBC3}" presName="spVertical2" presStyleCnt="0"/>
      <dgm:spPr/>
    </dgm:pt>
    <dgm:pt modelId="{F5BBF6F1-1828-4048-94E8-39425CED8A82}" type="pres">
      <dgm:prSet presAssocID="{1B28B8A9-149A-46CE-8324-88A979C3EBC3}" presName="spVertical3" presStyleCnt="0"/>
      <dgm:spPr/>
    </dgm:pt>
    <dgm:pt modelId="{A5D663D7-65E3-4563-B5E8-49617A90C7B3}" type="pres">
      <dgm:prSet presAssocID="{02A57E0B-D956-4009-88B4-9048B4212155}" presName="padding2" presStyleCnt="0"/>
      <dgm:spPr/>
    </dgm:pt>
    <dgm:pt modelId="{AD9E07C2-258C-4177-BD19-BCF2CDDE2F2B}" type="pres">
      <dgm:prSet presAssocID="{02A57E0B-D956-4009-88B4-9048B4212155}" presName="negArrow" presStyleCnt="0"/>
      <dgm:spPr/>
    </dgm:pt>
    <dgm:pt modelId="{502FE83D-B915-4F1E-829B-84A34C8A978D}" type="pres">
      <dgm:prSet presAssocID="{02A57E0B-D956-4009-88B4-9048B4212155}" presName="backgroundArrow" presStyleLbl="node1" presStyleIdx="0" presStyleCnt="1" custLinFactNeighborX="-190" custLinFactNeighborY="17462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</dgm:ptLst>
  <dgm:cxnLst>
    <dgm:cxn modelId="{7A2BB560-65F0-404B-8233-2233992AFFAD}" srcId="{02A57E0B-D956-4009-88B4-9048B4212155}" destId="{1B28B8A9-149A-46CE-8324-88A979C3EBC3}" srcOrd="0" destOrd="0" parTransId="{39DD22CE-8901-430E-9330-E2A239048959}" sibTransId="{81EF59EF-0550-40C4-AB1E-C39F99A809FC}"/>
    <dgm:cxn modelId="{B9E5DAEE-C2FF-42AF-B9BD-0E04A49100B1}" type="presOf" srcId="{1B28B8A9-149A-46CE-8324-88A979C3EBC3}" destId="{D592ED4B-8A34-4920-ACC8-0152FDB5787E}" srcOrd="0" destOrd="0" presId="urn:microsoft.com/office/officeart/2005/8/layout/hProcess3"/>
    <dgm:cxn modelId="{9380F373-97AE-4A75-8E2B-1C8104E45AFB}" type="presOf" srcId="{02A57E0B-D956-4009-88B4-9048B4212155}" destId="{4F53AEEC-8E4D-4DCA-BE96-8F677E8D19D1}" srcOrd="0" destOrd="0" presId="urn:microsoft.com/office/officeart/2005/8/layout/hProcess3"/>
    <dgm:cxn modelId="{97A2B72A-2942-4E9B-9B4D-ED780F71EF4D}" type="presParOf" srcId="{4F53AEEC-8E4D-4DCA-BE96-8F677E8D19D1}" destId="{008CD09C-1866-43C5-A2AE-9E3656F6C072}" srcOrd="0" destOrd="0" presId="urn:microsoft.com/office/officeart/2005/8/layout/hProcess3"/>
    <dgm:cxn modelId="{D048D9AB-7A2E-4A48-81EA-B755224B5D05}" type="presParOf" srcId="{4F53AEEC-8E4D-4DCA-BE96-8F677E8D19D1}" destId="{515FB0E3-B840-4AC6-BEC2-004498BD34DA}" srcOrd="1" destOrd="0" presId="urn:microsoft.com/office/officeart/2005/8/layout/hProcess3"/>
    <dgm:cxn modelId="{C574707D-EAC2-4225-8E07-A2F2FFC01BAD}" type="presParOf" srcId="{515FB0E3-B840-4AC6-BEC2-004498BD34DA}" destId="{E2BAF008-5DD6-4B19-B1B0-A446F909C293}" srcOrd="0" destOrd="0" presId="urn:microsoft.com/office/officeart/2005/8/layout/hProcess3"/>
    <dgm:cxn modelId="{6CEC15A8-D7E1-4E48-AFC1-DC80EA845648}" type="presParOf" srcId="{515FB0E3-B840-4AC6-BEC2-004498BD34DA}" destId="{7CF92CFB-C51E-46C2-A45B-CF1422251773}" srcOrd="1" destOrd="0" presId="urn:microsoft.com/office/officeart/2005/8/layout/hProcess3"/>
    <dgm:cxn modelId="{481F5134-BD02-489F-AB04-0B80BB5679AB}" type="presParOf" srcId="{7CF92CFB-C51E-46C2-A45B-CF1422251773}" destId="{5ADCAB3E-702B-4E4A-A99C-165B6C96891B}" srcOrd="0" destOrd="0" presId="urn:microsoft.com/office/officeart/2005/8/layout/hProcess3"/>
    <dgm:cxn modelId="{14E7FC3D-D390-43B8-B1D7-784D422A35F3}" type="presParOf" srcId="{7CF92CFB-C51E-46C2-A45B-CF1422251773}" destId="{D592ED4B-8A34-4920-ACC8-0152FDB5787E}" srcOrd="1" destOrd="0" presId="urn:microsoft.com/office/officeart/2005/8/layout/hProcess3"/>
    <dgm:cxn modelId="{EC48279B-9201-4308-A6E1-542A5106E86A}" type="presParOf" srcId="{7CF92CFB-C51E-46C2-A45B-CF1422251773}" destId="{75AD5648-3803-4280-BA6C-AADBA37480B9}" srcOrd="2" destOrd="0" presId="urn:microsoft.com/office/officeart/2005/8/layout/hProcess3"/>
    <dgm:cxn modelId="{EFFE4E8C-6310-4C70-AE7A-DB3481B48E6D}" type="presParOf" srcId="{7CF92CFB-C51E-46C2-A45B-CF1422251773}" destId="{F5BBF6F1-1828-4048-94E8-39425CED8A82}" srcOrd="3" destOrd="0" presId="urn:microsoft.com/office/officeart/2005/8/layout/hProcess3"/>
    <dgm:cxn modelId="{985E5E22-9D00-4ABE-90B6-12EA8BF68B33}" type="presParOf" srcId="{515FB0E3-B840-4AC6-BEC2-004498BD34DA}" destId="{A5D663D7-65E3-4563-B5E8-49617A90C7B3}" srcOrd="2" destOrd="0" presId="urn:microsoft.com/office/officeart/2005/8/layout/hProcess3"/>
    <dgm:cxn modelId="{50C1F68A-F53F-43D8-A2E5-0D682E23F07D}" type="presParOf" srcId="{515FB0E3-B840-4AC6-BEC2-004498BD34DA}" destId="{AD9E07C2-258C-4177-BD19-BCF2CDDE2F2B}" srcOrd="3" destOrd="0" presId="urn:microsoft.com/office/officeart/2005/8/layout/hProcess3"/>
    <dgm:cxn modelId="{392A0605-09D5-42ED-BD22-7D933AA34692}" type="presParOf" srcId="{515FB0E3-B840-4AC6-BEC2-004498BD34DA}" destId="{502FE83D-B915-4F1E-829B-84A34C8A978D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D00BE8A-01E2-467E-AE58-D45F3CD880A8}" type="doc">
      <dgm:prSet loTypeId="urn:microsoft.com/office/officeart/2005/8/layout/chevron2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tr-TR"/>
        </a:p>
      </dgm:t>
    </dgm:pt>
    <dgm:pt modelId="{82CBBEA3-11C3-41D1-9F94-1EF8C9660BD4}">
      <dgm:prSet phldrT="[Metin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dirty="0" err="1" smtClean="0">
              <a:latin typeface="Comic Sans MS" panose="030F0702030302020204" pitchFamily="66" charset="0"/>
            </a:rPr>
            <a:t>The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prevalences</a:t>
          </a:r>
          <a:r>
            <a:rPr lang="tr-TR" dirty="0" smtClean="0">
              <a:latin typeface="Comic Sans MS" panose="030F0702030302020204" pitchFamily="66" charset="0"/>
            </a:rPr>
            <a:t> of </a:t>
          </a:r>
          <a:r>
            <a:rPr lang="tr-TR" dirty="0" err="1" smtClean="0">
              <a:latin typeface="Comic Sans MS" panose="030F0702030302020204" pitchFamily="66" charset="0"/>
            </a:rPr>
            <a:t>endometriosis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endParaRPr lang="tr-TR" dirty="0">
            <a:latin typeface="Comic Sans MS" panose="030F0702030302020204" pitchFamily="66" charset="0"/>
          </a:endParaRPr>
        </a:p>
      </dgm:t>
    </dgm:pt>
    <dgm:pt modelId="{7D1B6C80-758E-413C-B62D-6D7E26F67EB0}" type="parTrans" cxnId="{8D5566C5-D973-420C-A916-63D2D4F54C78}">
      <dgm:prSet/>
      <dgm:spPr/>
      <dgm:t>
        <a:bodyPr/>
        <a:lstStyle/>
        <a:p>
          <a:endParaRPr lang="tr-TR"/>
        </a:p>
      </dgm:t>
    </dgm:pt>
    <dgm:pt modelId="{953458E4-756C-41ED-A6C9-B7534493FDC1}" type="sibTrans" cxnId="{8D5566C5-D973-420C-A916-63D2D4F54C78}">
      <dgm:prSet/>
      <dgm:spPr/>
      <dgm:t>
        <a:bodyPr/>
        <a:lstStyle/>
        <a:p>
          <a:endParaRPr lang="tr-TR"/>
        </a:p>
      </dgm:t>
    </dgm:pt>
    <dgm:pt modelId="{4AF0A0E6-DE8E-48F3-A9FF-FD508AAB6FFF}">
      <dgm:prSet phldrT="[Metin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dirty="0" err="1" smtClean="0">
              <a:latin typeface="Comic Sans MS" panose="030F0702030302020204" pitchFamily="66" charset="0"/>
            </a:rPr>
            <a:t>Uterosacral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ligaments</a:t>
          </a:r>
          <a:r>
            <a:rPr lang="tr-TR" dirty="0" smtClean="0">
              <a:latin typeface="Comic Sans MS" panose="030F0702030302020204" pitchFamily="66" charset="0"/>
            </a:rPr>
            <a:t>, 23.3%  </a:t>
          </a:r>
          <a:endParaRPr lang="tr-TR" dirty="0">
            <a:latin typeface="Comic Sans MS" panose="030F0702030302020204" pitchFamily="66" charset="0"/>
          </a:endParaRPr>
        </a:p>
      </dgm:t>
    </dgm:pt>
    <dgm:pt modelId="{D3FB1882-D469-4462-B6EB-C5AE8DCC1D16}" type="parTrans" cxnId="{CC80BA1B-0F1C-4492-A82F-9A37E2CA2E60}">
      <dgm:prSet/>
      <dgm:spPr/>
      <dgm:t>
        <a:bodyPr/>
        <a:lstStyle/>
        <a:p>
          <a:endParaRPr lang="tr-TR"/>
        </a:p>
      </dgm:t>
    </dgm:pt>
    <dgm:pt modelId="{BDF68510-EB12-474C-8D39-8668795E6658}" type="sibTrans" cxnId="{CC80BA1B-0F1C-4492-A82F-9A37E2CA2E60}">
      <dgm:prSet/>
      <dgm:spPr/>
      <dgm:t>
        <a:bodyPr/>
        <a:lstStyle/>
        <a:p>
          <a:endParaRPr lang="tr-TR"/>
        </a:p>
      </dgm:t>
    </dgm:pt>
    <dgm:pt modelId="{3CAB2F03-9DFF-47D9-86C9-E34A4B9B2F6C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V</a:t>
          </a:r>
          <a:r>
            <a:rPr lang="en-US" dirty="0" err="1" smtClean="0">
              <a:latin typeface="Comic Sans MS" panose="030F0702030302020204" pitchFamily="66" charset="0"/>
            </a:rPr>
            <a:t>agina</a:t>
          </a:r>
          <a:r>
            <a:rPr lang="en-US" dirty="0" smtClean="0">
              <a:latin typeface="Comic Sans MS" panose="030F0702030302020204" pitchFamily="66" charset="0"/>
            </a:rPr>
            <a:t>,</a:t>
          </a:r>
          <a:r>
            <a:rPr lang="tr-TR" dirty="0" smtClean="0">
              <a:latin typeface="Comic Sans MS" panose="030F0702030302020204" pitchFamily="66" charset="0"/>
            </a:rPr>
            <a:t>8.5%</a:t>
          </a:r>
          <a:endParaRPr lang="tr-TR" dirty="0">
            <a:latin typeface="Comic Sans MS" panose="030F0702030302020204" pitchFamily="66" charset="0"/>
          </a:endParaRPr>
        </a:p>
      </dgm:t>
    </dgm:pt>
    <dgm:pt modelId="{1167D3B1-D321-44E4-A681-5A0CAD2DE791}" type="parTrans" cxnId="{D40EE2B1-7252-44F5-B968-2E03291673B9}">
      <dgm:prSet/>
      <dgm:spPr/>
      <dgm:t>
        <a:bodyPr/>
        <a:lstStyle/>
        <a:p>
          <a:endParaRPr lang="tr-TR"/>
        </a:p>
      </dgm:t>
    </dgm:pt>
    <dgm:pt modelId="{2A19B87F-3180-48CD-8992-7D76C255E974}" type="sibTrans" cxnId="{D40EE2B1-7252-44F5-B968-2E03291673B9}">
      <dgm:prSet/>
      <dgm:spPr/>
      <dgm:t>
        <a:bodyPr/>
        <a:lstStyle/>
        <a:p>
          <a:endParaRPr lang="tr-TR"/>
        </a:p>
      </dgm:t>
    </dgm:pt>
    <dgm:pt modelId="{A7093CD1-028B-453D-A012-B3E7DB18D9B7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B</a:t>
          </a:r>
          <a:r>
            <a:rPr lang="en-US" dirty="0" smtClean="0">
              <a:latin typeface="Comic Sans MS" panose="030F0702030302020204" pitchFamily="66" charset="0"/>
            </a:rPr>
            <a:t>ladder,</a:t>
          </a:r>
          <a:r>
            <a:rPr lang="tr-TR" dirty="0" smtClean="0">
              <a:latin typeface="Comic Sans MS" panose="030F0702030302020204" pitchFamily="66" charset="0"/>
            </a:rPr>
            <a:t>3.1%</a:t>
          </a:r>
          <a:r>
            <a:rPr lang="en-US" dirty="0" smtClean="0">
              <a:latin typeface="Comic Sans MS" panose="030F0702030302020204" pitchFamily="66" charset="0"/>
            </a:rPr>
            <a:t> </a:t>
          </a:r>
          <a:endParaRPr lang="tr-TR" dirty="0">
            <a:latin typeface="Comic Sans MS" panose="030F0702030302020204" pitchFamily="66" charset="0"/>
          </a:endParaRPr>
        </a:p>
      </dgm:t>
    </dgm:pt>
    <dgm:pt modelId="{B08A41EB-A464-48E5-A314-DF650DF4E415}" type="parTrans" cxnId="{227F0564-0E7F-463B-9D74-2D3414809EBC}">
      <dgm:prSet/>
      <dgm:spPr/>
      <dgm:t>
        <a:bodyPr/>
        <a:lstStyle/>
        <a:p>
          <a:endParaRPr lang="tr-TR"/>
        </a:p>
      </dgm:t>
    </dgm:pt>
    <dgm:pt modelId="{84FC6E2A-BF0D-41B4-AC59-C0D12903D5DE}" type="sibTrans" cxnId="{227F0564-0E7F-463B-9D74-2D3414809EBC}">
      <dgm:prSet/>
      <dgm:spPr/>
      <dgm:t>
        <a:bodyPr/>
        <a:lstStyle/>
        <a:p>
          <a:endParaRPr lang="tr-TR"/>
        </a:p>
      </dgm:t>
    </dgm:pt>
    <dgm:pt modelId="{34C91DDA-0184-477E-91FC-8D80DD41CA0B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R</a:t>
          </a:r>
          <a:r>
            <a:rPr lang="en-US" dirty="0" err="1" smtClean="0">
              <a:latin typeface="Comic Sans MS" panose="030F0702030302020204" pitchFamily="66" charset="0"/>
            </a:rPr>
            <a:t>ectovaginal</a:t>
          </a:r>
          <a:r>
            <a:rPr lang="en-US" dirty="0" smtClean="0">
              <a:latin typeface="Comic Sans MS" panose="030F0702030302020204" pitchFamily="66" charset="0"/>
            </a:rPr>
            <a:t> space</a:t>
          </a:r>
          <a:r>
            <a:rPr lang="tr-TR" dirty="0" smtClean="0">
              <a:latin typeface="Comic Sans MS" panose="030F0702030302020204" pitchFamily="66" charset="0"/>
            </a:rPr>
            <a:t>,6.9%</a:t>
          </a:r>
          <a:endParaRPr lang="tr-TR" dirty="0">
            <a:latin typeface="Comic Sans MS" panose="030F0702030302020204" pitchFamily="66" charset="0"/>
          </a:endParaRPr>
        </a:p>
      </dgm:t>
    </dgm:pt>
    <dgm:pt modelId="{DBB33E3D-437F-469C-BE58-3671AA0CAF06}" type="parTrans" cxnId="{DA2137CF-22D6-46E0-8632-20600788F493}">
      <dgm:prSet/>
      <dgm:spPr/>
      <dgm:t>
        <a:bodyPr/>
        <a:lstStyle/>
        <a:p>
          <a:endParaRPr lang="tr-TR"/>
        </a:p>
      </dgm:t>
    </dgm:pt>
    <dgm:pt modelId="{4C78D4A6-DDF7-4906-A691-A91623633A10}" type="sibTrans" cxnId="{DA2137CF-22D6-46E0-8632-20600788F493}">
      <dgm:prSet/>
      <dgm:spPr/>
      <dgm:t>
        <a:bodyPr/>
        <a:lstStyle/>
        <a:p>
          <a:endParaRPr lang="tr-TR"/>
        </a:p>
      </dgm:t>
    </dgm:pt>
    <dgm:pt modelId="{CDE08B1D-9A8B-4E57-A039-4D17FA35F757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R</a:t>
          </a:r>
          <a:r>
            <a:rPr lang="en-US" dirty="0" err="1" smtClean="0">
              <a:latin typeface="Comic Sans MS" panose="030F0702030302020204" pitchFamily="66" charset="0"/>
            </a:rPr>
            <a:t>ectosigmoid</a:t>
          </a:r>
          <a:r>
            <a:rPr lang="tr-TR" dirty="0" smtClean="0">
              <a:latin typeface="Comic Sans MS" panose="030F0702030302020204" pitchFamily="66" charset="0"/>
            </a:rPr>
            <a:t>,24%</a:t>
          </a:r>
          <a:endParaRPr lang="tr-TR" dirty="0">
            <a:latin typeface="Comic Sans MS" panose="030F0702030302020204" pitchFamily="66" charset="0"/>
          </a:endParaRPr>
        </a:p>
      </dgm:t>
    </dgm:pt>
    <dgm:pt modelId="{6CF8B99D-1D57-40E1-BE5A-88F555F3A656}" type="parTrans" cxnId="{F55CB3F1-0D08-43F2-B0D2-DF164BCF6101}">
      <dgm:prSet/>
      <dgm:spPr/>
      <dgm:t>
        <a:bodyPr/>
        <a:lstStyle/>
        <a:p>
          <a:endParaRPr lang="tr-TR"/>
        </a:p>
      </dgm:t>
    </dgm:pt>
    <dgm:pt modelId="{6ABD711C-23CB-4E71-A308-701A36FE299E}" type="sibTrans" cxnId="{F55CB3F1-0D08-43F2-B0D2-DF164BCF6101}">
      <dgm:prSet/>
      <dgm:spPr/>
      <dgm:t>
        <a:bodyPr/>
        <a:lstStyle/>
        <a:p>
          <a:endParaRPr lang="tr-TR"/>
        </a:p>
      </dgm:t>
    </dgm:pt>
    <dgm:pt modelId="{01FE5078-8DD6-4881-96F6-43AEE0B6C8A4}">
      <dgm:prSet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P</a:t>
          </a:r>
          <a:r>
            <a:rPr lang="en-US" dirty="0" smtClean="0">
              <a:latin typeface="Comic Sans MS" panose="030F0702030302020204" pitchFamily="66" charset="0"/>
            </a:rPr>
            <a:t>ouch of Douglas,</a:t>
          </a:r>
          <a:r>
            <a:rPr lang="tr-TR" dirty="0" smtClean="0">
              <a:latin typeface="Comic Sans MS" panose="030F0702030302020204" pitchFamily="66" charset="0"/>
            </a:rPr>
            <a:t>16.3%</a:t>
          </a:r>
          <a:endParaRPr lang="tr-TR" dirty="0">
            <a:latin typeface="Comic Sans MS" panose="030F0702030302020204" pitchFamily="66" charset="0"/>
          </a:endParaRPr>
        </a:p>
      </dgm:t>
    </dgm:pt>
    <dgm:pt modelId="{34861CB4-F6AA-46EF-9432-A7B553C5DBE3}" type="sibTrans" cxnId="{8B120ED5-E834-4282-8380-CD8B6420ABC8}">
      <dgm:prSet/>
      <dgm:spPr/>
      <dgm:t>
        <a:bodyPr/>
        <a:lstStyle/>
        <a:p>
          <a:endParaRPr lang="tr-TR"/>
        </a:p>
      </dgm:t>
    </dgm:pt>
    <dgm:pt modelId="{89DF38F4-DCAC-4626-A5C5-C7FD68703B9F}" type="parTrans" cxnId="{8B120ED5-E834-4282-8380-CD8B6420ABC8}">
      <dgm:prSet/>
      <dgm:spPr/>
      <dgm:t>
        <a:bodyPr/>
        <a:lstStyle/>
        <a:p>
          <a:endParaRPr lang="tr-TR"/>
        </a:p>
      </dgm:t>
    </dgm:pt>
    <dgm:pt modelId="{71B8AD75-AB72-45AC-A82B-018C4268D814}" type="pres">
      <dgm:prSet presAssocID="{5D00BE8A-01E2-467E-AE58-D45F3CD880A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6C10163-F4C5-400A-8864-B9699CB45918}" type="pres">
      <dgm:prSet presAssocID="{82CBBEA3-11C3-41D1-9F94-1EF8C9660BD4}" presName="composite" presStyleCnt="0"/>
      <dgm:spPr/>
    </dgm:pt>
    <dgm:pt modelId="{ABC8A091-2CFB-46E1-9E40-89AF8B52F468}" type="pres">
      <dgm:prSet presAssocID="{82CBBEA3-11C3-41D1-9F94-1EF8C9660BD4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16268D4-9B8D-460B-8654-1A11A187A4ED}" type="pres">
      <dgm:prSet presAssocID="{82CBBEA3-11C3-41D1-9F94-1EF8C9660BD4}" presName="descendantText" presStyleLbl="alignAcc1" presStyleIdx="0" presStyleCnt="1" custScaleY="15626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708A40E-530A-4671-A5DA-5CAF5F4CB979}" type="presOf" srcId="{4AF0A0E6-DE8E-48F3-A9FF-FD508AAB6FFF}" destId="{516268D4-9B8D-460B-8654-1A11A187A4ED}" srcOrd="0" destOrd="0" presId="urn:microsoft.com/office/officeart/2005/8/layout/chevron2"/>
    <dgm:cxn modelId="{332B13D4-B821-4F79-AA93-04675903DE00}" type="presOf" srcId="{CDE08B1D-9A8B-4E57-A039-4D17FA35F757}" destId="{516268D4-9B8D-460B-8654-1A11A187A4ED}" srcOrd="0" destOrd="5" presId="urn:microsoft.com/office/officeart/2005/8/layout/chevron2"/>
    <dgm:cxn modelId="{8B120ED5-E834-4282-8380-CD8B6420ABC8}" srcId="{82CBBEA3-11C3-41D1-9F94-1EF8C9660BD4}" destId="{01FE5078-8DD6-4881-96F6-43AEE0B6C8A4}" srcOrd="1" destOrd="0" parTransId="{89DF38F4-DCAC-4626-A5C5-C7FD68703B9F}" sibTransId="{34861CB4-F6AA-46EF-9432-A7B553C5DBE3}"/>
    <dgm:cxn modelId="{1B2D95DD-718D-432D-B99B-D73CB64E5ACD}" type="presOf" srcId="{82CBBEA3-11C3-41D1-9F94-1EF8C9660BD4}" destId="{ABC8A091-2CFB-46E1-9E40-89AF8B52F468}" srcOrd="0" destOrd="0" presId="urn:microsoft.com/office/officeart/2005/8/layout/chevron2"/>
    <dgm:cxn modelId="{1C4CC258-85BD-4FCF-807A-A6D2E8590A41}" type="presOf" srcId="{01FE5078-8DD6-4881-96F6-43AEE0B6C8A4}" destId="{516268D4-9B8D-460B-8654-1A11A187A4ED}" srcOrd="0" destOrd="1" presId="urn:microsoft.com/office/officeart/2005/8/layout/chevron2"/>
    <dgm:cxn modelId="{D40EE2B1-7252-44F5-B968-2E03291673B9}" srcId="{82CBBEA3-11C3-41D1-9F94-1EF8C9660BD4}" destId="{3CAB2F03-9DFF-47D9-86C9-E34A4B9B2F6C}" srcOrd="2" destOrd="0" parTransId="{1167D3B1-D321-44E4-A681-5A0CAD2DE791}" sibTransId="{2A19B87F-3180-48CD-8992-7D76C255E974}"/>
    <dgm:cxn modelId="{BB27FAC9-927A-48AC-9A60-B56162ED5DCE}" type="presOf" srcId="{34C91DDA-0184-477E-91FC-8D80DD41CA0B}" destId="{516268D4-9B8D-460B-8654-1A11A187A4ED}" srcOrd="0" destOrd="4" presId="urn:microsoft.com/office/officeart/2005/8/layout/chevron2"/>
    <dgm:cxn modelId="{DA2137CF-22D6-46E0-8632-20600788F493}" srcId="{82CBBEA3-11C3-41D1-9F94-1EF8C9660BD4}" destId="{34C91DDA-0184-477E-91FC-8D80DD41CA0B}" srcOrd="4" destOrd="0" parTransId="{DBB33E3D-437F-469C-BE58-3671AA0CAF06}" sibTransId="{4C78D4A6-DDF7-4906-A691-A91623633A10}"/>
    <dgm:cxn modelId="{C9C5CFA5-5341-4596-9E87-76CD2EEDEF98}" type="presOf" srcId="{A7093CD1-028B-453D-A012-B3E7DB18D9B7}" destId="{516268D4-9B8D-460B-8654-1A11A187A4ED}" srcOrd="0" destOrd="3" presId="urn:microsoft.com/office/officeart/2005/8/layout/chevron2"/>
    <dgm:cxn modelId="{227F0564-0E7F-463B-9D74-2D3414809EBC}" srcId="{82CBBEA3-11C3-41D1-9F94-1EF8C9660BD4}" destId="{A7093CD1-028B-453D-A012-B3E7DB18D9B7}" srcOrd="3" destOrd="0" parTransId="{B08A41EB-A464-48E5-A314-DF650DF4E415}" sibTransId="{84FC6E2A-BF0D-41B4-AC59-C0D12903D5DE}"/>
    <dgm:cxn modelId="{1AC8E42D-D806-4346-8247-49BC562961B7}" type="presOf" srcId="{3CAB2F03-9DFF-47D9-86C9-E34A4B9B2F6C}" destId="{516268D4-9B8D-460B-8654-1A11A187A4ED}" srcOrd="0" destOrd="2" presId="urn:microsoft.com/office/officeart/2005/8/layout/chevron2"/>
    <dgm:cxn modelId="{7C3AEC6E-9239-462F-8487-FD7B81158958}" type="presOf" srcId="{5D00BE8A-01E2-467E-AE58-D45F3CD880A8}" destId="{71B8AD75-AB72-45AC-A82B-018C4268D814}" srcOrd="0" destOrd="0" presId="urn:microsoft.com/office/officeart/2005/8/layout/chevron2"/>
    <dgm:cxn modelId="{F55CB3F1-0D08-43F2-B0D2-DF164BCF6101}" srcId="{82CBBEA3-11C3-41D1-9F94-1EF8C9660BD4}" destId="{CDE08B1D-9A8B-4E57-A039-4D17FA35F757}" srcOrd="5" destOrd="0" parTransId="{6CF8B99D-1D57-40E1-BE5A-88F555F3A656}" sibTransId="{6ABD711C-23CB-4E71-A308-701A36FE299E}"/>
    <dgm:cxn modelId="{8D5566C5-D973-420C-A916-63D2D4F54C78}" srcId="{5D00BE8A-01E2-467E-AE58-D45F3CD880A8}" destId="{82CBBEA3-11C3-41D1-9F94-1EF8C9660BD4}" srcOrd="0" destOrd="0" parTransId="{7D1B6C80-758E-413C-B62D-6D7E26F67EB0}" sibTransId="{953458E4-756C-41ED-A6C9-B7534493FDC1}"/>
    <dgm:cxn modelId="{CC80BA1B-0F1C-4492-A82F-9A37E2CA2E60}" srcId="{82CBBEA3-11C3-41D1-9F94-1EF8C9660BD4}" destId="{4AF0A0E6-DE8E-48F3-A9FF-FD508AAB6FFF}" srcOrd="0" destOrd="0" parTransId="{D3FB1882-D469-4462-B6EB-C5AE8DCC1D16}" sibTransId="{BDF68510-EB12-474C-8D39-8668795E6658}"/>
    <dgm:cxn modelId="{05C94EB5-F54A-48D8-A5DB-7DC4363B9918}" type="presParOf" srcId="{71B8AD75-AB72-45AC-A82B-018C4268D814}" destId="{76C10163-F4C5-400A-8864-B9699CB45918}" srcOrd="0" destOrd="0" presId="urn:microsoft.com/office/officeart/2005/8/layout/chevron2"/>
    <dgm:cxn modelId="{AD823029-C4D9-429E-8337-C15067B81523}" type="presParOf" srcId="{76C10163-F4C5-400A-8864-B9699CB45918}" destId="{ABC8A091-2CFB-46E1-9E40-89AF8B52F468}" srcOrd="0" destOrd="0" presId="urn:microsoft.com/office/officeart/2005/8/layout/chevron2"/>
    <dgm:cxn modelId="{BDC237DF-D665-4183-9E86-E106F9CACA4C}" type="presParOf" srcId="{76C10163-F4C5-400A-8864-B9699CB45918}" destId="{516268D4-9B8D-460B-8654-1A11A187A4E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7F1767C-C840-4B5C-8752-7A53715087AB}" type="doc">
      <dgm:prSet loTypeId="urn:microsoft.com/office/officeart/2005/8/layout/list1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tr-TR"/>
        </a:p>
      </dgm:t>
    </dgm:pt>
    <dgm:pt modelId="{638ED4A2-F7B9-4A30-B236-C632DD53E709}">
      <dgm:prSet phldrT="[Metin]" custT="1"/>
      <dgm:spPr/>
      <dgm:t>
        <a:bodyPr/>
        <a:lstStyle/>
        <a:p>
          <a:r>
            <a:rPr lang="en-US" sz="2400" dirty="0" smtClean="0">
              <a:latin typeface="Comic Sans MS" panose="030F0702030302020204" pitchFamily="66" charset="0"/>
            </a:rPr>
            <a:t>Before the diagnosis of endometriosis is established by laparoscopy and/or histology, one could argue that empirical treatment can be started without a definitive diagnosis.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749B5874-9664-4EBA-84B1-D6E3454792CC}" type="parTrans" cxnId="{DD0D3D90-070F-4E69-80B0-C51EDAE9A399}">
      <dgm:prSet/>
      <dgm:spPr/>
      <dgm:t>
        <a:bodyPr/>
        <a:lstStyle/>
        <a:p>
          <a:endParaRPr lang="tr-TR"/>
        </a:p>
      </dgm:t>
    </dgm:pt>
    <dgm:pt modelId="{1A46CAD9-A047-46E7-9C41-956C00B0422E}" type="sibTrans" cxnId="{DD0D3D90-070F-4E69-80B0-C51EDAE9A399}">
      <dgm:prSet/>
      <dgm:spPr/>
      <dgm:t>
        <a:bodyPr/>
        <a:lstStyle/>
        <a:p>
          <a:endParaRPr lang="tr-TR"/>
        </a:p>
      </dgm:t>
    </dgm:pt>
    <dgm:pt modelId="{9B54AC8A-574D-4F72-94D7-9BE6EDBCB194}" type="pres">
      <dgm:prSet presAssocID="{87F1767C-C840-4B5C-8752-7A53715087A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D23A38B-6E29-4522-9040-A2A1086B465D}" type="pres">
      <dgm:prSet presAssocID="{638ED4A2-F7B9-4A30-B236-C632DD53E709}" presName="parentLin" presStyleCnt="0"/>
      <dgm:spPr/>
    </dgm:pt>
    <dgm:pt modelId="{1ADDF385-3BF9-431A-B8B6-BA329BAEC418}" type="pres">
      <dgm:prSet presAssocID="{638ED4A2-F7B9-4A30-B236-C632DD53E709}" presName="parentLeftMargin" presStyleLbl="node1" presStyleIdx="0" presStyleCnt="1"/>
      <dgm:spPr/>
      <dgm:t>
        <a:bodyPr/>
        <a:lstStyle/>
        <a:p>
          <a:endParaRPr lang="tr-TR"/>
        </a:p>
      </dgm:t>
    </dgm:pt>
    <dgm:pt modelId="{85EF619A-AD26-4B1D-82F9-F2B395E74207}" type="pres">
      <dgm:prSet presAssocID="{638ED4A2-F7B9-4A30-B236-C632DD53E709}" presName="parentText" presStyleLbl="node1" presStyleIdx="0" presStyleCnt="1" custScaleX="142857" custScaleY="17257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3FC440A-446D-48D4-ACBC-F69C0E64AB81}" type="pres">
      <dgm:prSet presAssocID="{638ED4A2-F7B9-4A30-B236-C632DD53E709}" presName="negativeSpace" presStyleCnt="0"/>
      <dgm:spPr/>
    </dgm:pt>
    <dgm:pt modelId="{3ED73DBC-5B08-4D97-8B4F-BE3A0B9443F7}" type="pres">
      <dgm:prSet presAssocID="{638ED4A2-F7B9-4A30-B236-C632DD53E709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2032DB2D-AA85-4857-8403-84F97553C42D}" type="presOf" srcId="{638ED4A2-F7B9-4A30-B236-C632DD53E709}" destId="{85EF619A-AD26-4B1D-82F9-F2B395E74207}" srcOrd="1" destOrd="0" presId="urn:microsoft.com/office/officeart/2005/8/layout/list1"/>
    <dgm:cxn modelId="{9D41A0FD-6535-4B93-83B6-0FDE472CDD20}" type="presOf" srcId="{638ED4A2-F7B9-4A30-B236-C632DD53E709}" destId="{1ADDF385-3BF9-431A-B8B6-BA329BAEC418}" srcOrd="0" destOrd="0" presId="urn:microsoft.com/office/officeart/2005/8/layout/list1"/>
    <dgm:cxn modelId="{FB3FDD49-60A6-44A4-88F8-2347ED13BFC0}" type="presOf" srcId="{87F1767C-C840-4B5C-8752-7A53715087AB}" destId="{9B54AC8A-574D-4F72-94D7-9BE6EDBCB194}" srcOrd="0" destOrd="0" presId="urn:microsoft.com/office/officeart/2005/8/layout/list1"/>
    <dgm:cxn modelId="{DD0D3D90-070F-4E69-80B0-C51EDAE9A399}" srcId="{87F1767C-C840-4B5C-8752-7A53715087AB}" destId="{638ED4A2-F7B9-4A30-B236-C632DD53E709}" srcOrd="0" destOrd="0" parTransId="{749B5874-9664-4EBA-84B1-D6E3454792CC}" sibTransId="{1A46CAD9-A047-46E7-9C41-956C00B0422E}"/>
    <dgm:cxn modelId="{2D9316F6-112B-4668-A7DB-04051230802A}" type="presParOf" srcId="{9B54AC8A-574D-4F72-94D7-9BE6EDBCB194}" destId="{5D23A38B-6E29-4522-9040-A2A1086B465D}" srcOrd="0" destOrd="0" presId="urn:microsoft.com/office/officeart/2005/8/layout/list1"/>
    <dgm:cxn modelId="{1C831406-6A9A-4F06-A248-1420499BF5CF}" type="presParOf" srcId="{5D23A38B-6E29-4522-9040-A2A1086B465D}" destId="{1ADDF385-3BF9-431A-B8B6-BA329BAEC418}" srcOrd="0" destOrd="0" presId="urn:microsoft.com/office/officeart/2005/8/layout/list1"/>
    <dgm:cxn modelId="{F9FF2697-4B98-417A-B081-747AC246BABF}" type="presParOf" srcId="{5D23A38B-6E29-4522-9040-A2A1086B465D}" destId="{85EF619A-AD26-4B1D-82F9-F2B395E74207}" srcOrd="1" destOrd="0" presId="urn:microsoft.com/office/officeart/2005/8/layout/list1"/>
    <dgm:cxn modelId="{908D9FF4-717F-4AF1-9B58-1CBCEDF8DE25}" type="presParOf" srcId="{9B54AC8A-574D-4F72-94D7-9BE6EDBCB194}" destId="{A3FC440A-446D-48D4-ACBC-F69C0E64AB81}" srcOrd="1" destOrd="0" presId="urn:microsoft.com/office/officeart/2005/8/layout/list1"/>
    <dgm:cxn modelId="{2EA5CA6E-7494-4820-8755-55F148310897}" type="presParOf" srcId="{9B54AC8A-574D-4F72-94D7-9BE6EDBCB194}" destId="{3ED73DBC-5B08-4D97-8B4F-BE3A0B9443F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97B74D9-8B4A-4AB6-BC42-74CE3CC3290A}" type="doc">
      <dgm:prSet loTypeId="urn:microsoft.com/office/officeart/2005/8/layout/list1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tr-TR"/>
        </a:p>
      </dgm:t>
    </dgm:pt>
    <dgm:pt modelId="{218D2C2C-1135-4E09-B8F7-BF2491011195}">
      <dgm:prSet phldrT="[Metin]" custT="1"/>
      <dgm:spPr/>
      <dgm:t>
        <a:bodyPr/>
        <a:lstStyle/>
        <a:p>
          <a:r>
            <a:rPr lang="en-US" sz="2800" dirty="0" smtClean="0">
              <a:latin typeface="Comic Sans MS" panose="030F0702030302020204" pitchFamily="66" charset="0"/>
            </a:rPr>
            <a:t>The Woman’s Wish To Have A Definitive Diagnosis</a:t>
          </a:r>
          <a:endParaRPr lang="tr-TR" sz="2800" dirty="0">
            <a:latin typeface="Comic Sans MS" panose="030F0702030302020204" pitchFamily="66" charset="0"/>
          </a:endParaRPr>
        </a:p>
      </dgm:t>
    </dgm:pt>
    <dgm:pt modelId="{25B5AA25-DA94-4D39-9887-B64D0D18D392}" type="parTrans" cxnId="{6173385D-3A96-4C6C-91BC-3211FFBEEF23}">
      <dgm:prSet/>
      <dgm:spPr/>
      <dgm:t>
        <a:bodyPr/>
        <a:lstStyle/>
        <a:p>
          <a:endParaRPr lang="tr-TR"/>
        </a:p>
      </dgm:t>
    </dgm:pt>
    <dgm:pt modelId="{FB62C5A9-4B7B-4D34-88D8-33EAE434AFE2}" type="sibTrans" cxnId="{6173385D-3A96-4C6C-91BC-3211FFBEEF23}">
      <dgm:prSet/>
      <dgm:spPr/>
      <dgm:t>
        <a:bodyPr/>
        <a:lstStyle/>
        <a:p>
          <a:endParaRPr lang="tr-TR"/>
        </a:p>
      </dgm:t>
    </dgm:pt>
    <dgm:pt modelId="{E096CA6F-246F-4AF0-A2B4-59B3EA025EC3}">
      <dgm:prSet phldrT="[Metin]" custT="1"/>
      <dgm:spPr/>
      <dgm:t>
        <a:bodyPr/>
        <a:lstStyle/>
        <a:p>
          <a:r>
            <a:rPr lang="en-US" sz="2800" dirty="0" smtClean="0">
              <a:latin typeface="Comic Sans MS" panose="030F0702030302020204" pitchFamily="66" charset="0"/>
            </a:rPr>
            <a:t> </a:t>
          </a:r>
          <a:r>
            <a:rPr lang="tr-TR" sz="2800" dirty="0" smtClean="0">
              <a:latin typeface="Comic Sans MS" panose="030F0702030302020204" pitchFamily="66" charset="0"/>
            </a:rPr>
            <a:t>I</a:t>
          </a:r>
          <a:r>
            <a:rPr lang="en-US" sz="2800" dirty="0" err="1" smtClean="0">
              <a:latin typeface="Comic Sans MS" panose="030F0702030302020204" pitchFamily="66" charset="0"/>
            </a:rPr>
            <a:t>nfertility</a:t>
          </a:r>
          <a:endParaRPr lang="tr-TR" sz="2800" dirty="0">
            <a:latin typeface="Comic Sans MS" panose="030F0702030302020204" pitchFamily="66" charset="0"/>
          </a:endParaRPr>
        </a:p>
      </dgm:t>
    </dgm:pt>
    <dgm:pt modelId="{9022B44A-401D-4A37-9F9D-1DC82FADA25B}" type="parTrans" cxnId="{88487A03-133F-40B3-940D-D414B1B07D94}">
      <dgm:prSet/>
      <dgm:spPr/>
      <dgm:t>
        <a:bodyPr/>
        <a:lstStyle/>
        <a:p>
          <a:endParaRPr lang="tr-TR"/>
        </a:p>
      </dgm:t>
    </dgm:pt>
    <dgm:pt modelId="{12D6FBE8-0A79-4857-AD6A-CEB763BA846B}" type="sibTrans" cxnId="{88487A03-133F-40B3-940D-D414B1B07D94}">
      <dgm:prSet/>
      <dgm:spPr/>
      <dgm:t>
        <a:bodyPr/>
        <a:lstStyle/>
        <a:p>
          <a:endParaRPr lang="tr-TR"/>
        </a:p>
      </dgm:t>
    </dgm:pt>
    <dgm:pt modelId="{6C42DDA7-23D5-4953-9C0E-6006E732D88E}">
      <dgm:prSet phldrT="[Metin]" custT="1"/>
      <dgm:spPr/>
      <dgm:t>
        <a:bodyPr/>
        <a:lstStyle/>
        <a:p>
          <a:r>
            <a:rPr lang="en-US" sz="2800" dirty="0" smtClean="0">
              <a:latin typeface="Comic Sans MS" panose="030F0702030302020204" pitchFamily="66" charset="0"/>
            </a:rPr>
            <a:t>Symptoms And Signs Of Advanced Disease (Ovarian </a:t>
          </a:r>
          <a:r>
            <a:rPr lang="en-US" sz="2800" dirty="0" err="1" smtClean="0">
              <a:latin typeface="Comic Sans MS" panose="030F0702030302020204" pitchFamily="66" charset="0"/>
            </a:rPr>
            <a:t>Endometrioma</a:t>
          </a:r>
          <a:r>
            <a:rPr lang="en-US" sz="2800" dirty="0" smtClean="0">
              <a:latin typeface="Comic Sans MS" panose="030F0702030302020204" pitchFamily="66" charset="0"/>
            </a:rPr>
            <a:t> And Deep </a:t>
          </a:r>
          <a:r>
            <a:rPr lang="tr-TR" sz="2800" dirty="0" smtClean="0">
              <a:latin typeface="Comic Sans MS" panose="030F0702030302020204" pitchFamily="66" charset="0"/>
            </a:rPr>
            <a:t>I</a:t>
          </a:r>
          <a:r>
            <a:rPr lang="en-US" sz="2800" dirty="0" err="1" smtClean="0">
              <a:latin typeface="Comic Sans MS" panose="030F0702030302020204" pitchFamily="66" charset="0"/>
            </a:rPr>
            <a:t>nfiltrating</a:t>
          </a:r>
          <a:r>
            <a:rPr lang="en-US" sz="2800" dirty="0" smtClean="0">
              <a:latin typeface="Comic Sans MS" panose="030F0702030302020204" pitchFamily="66" charset="0"/>
            </a:rPr>
            <a:t> Disease)</a:t>
          </a:r>
          <a:endParaRPr lang="tr-TR" sz="2800" dirty="0">
            <a:latin typeface="Comic Sans MS" panose="030F0702030302020204" pitchFamily="66" charset="0"/>
          </a:endParaRPr>
        </a:p>
      </dgm:t>
    </dgm:pt>
    <dgm:pt modelId="{5E1ACCAC-1F9D-4021-A12D-E7A6BF801B58}" type="parTrans" cxnId="{FBAEAE48-7319-48B8-AB98-2487C39FB055}">
      <dgm:prSet/>
      <dgm:spPr/>
      <dgm:t>
        <a:bodyPr/>
        <a:lstStyle/>
        <a:p>
          <a:endParaRPr lang="tr-TR"/>
        </a:p>
      </dgm:t>
    </dgm:pt>
    <dgm:pt modelId="{AFDBC317-7909-4253-B356-E02091745965}" type="sibTrans" cxnId="{FBAEAE48-7319-48B8-AB98-2487C39FB055}">
      <dgm:prSet/>
      <dgm:spPr/>
      <dgm:t>
        <a:bodyPr/>
        <a:lstStyle/>
        <a:p>
          <a:endParaRPr lang="tr-TR"/>
        </a:p>
      </dgm:t>
    </dgm:pt>
    <dgm:pt modelId="{54434C11-CBD5-4198-A408-F6C01292FAE7}" type="pres">
      <dgm:prSet presAssocID="{F97B74D9-8B4A-4AB6-BC42-74CE3CC3290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B62FB88-DE6E-4FB5-829C-CD45159DDF0D}" type="pres">
      <dgm:prSet presAssocID="{218D2C2C-1135-4E09-B8F7-BF2491011195}" presName="parentLin" presStyleCnt="0"/>
      <dgm:spPr/>
    </dgm:pt>
    <dgm:pt modelId="{9B3781E2-D91C-4905-979E-6EFE9AB4F874}" type="pres">
      <dgm:prSet presAssocID="{218D2C2C-1135-4E09-B8F7-BF2491011195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45D51041-27C7-44A3-AFF3-6C61790C3D47}" type="pres">
      <dgm:prSet presAssocID="{218D2C2C-1135-4E09-B8F7-BF2491011195}" presName="parentText" presStyleLbl="node1" presStyleIdx="0" presStyleCnt="3" custScaleX="142857" custScaleY="13435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B4E1FE2-4D40-4C69-BC0A-57015690B954}" type="pres">
      <dgm:prSet presAssocID="{218D2C2C-1135-4E09-B8F7-BF2491011195}" presName="negativeSpace" presStyleCnt="0"/>
      <dgm:spPr/>
    </dgm:pt>
    <dgm:pt modelId="{574BE6BE-0D93-4246-BE3E-0411C11D885B}" type="pres">
      <dgm:prSet presAssocID="{218D2C2C-1135-4E09-B8F7-BF2491011195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63BB5F6-6673-43A5-9270-CF6504FB6E6B}" type="pres">
      <dgm:prSet presAssocID="{FB62C5A9-4B7B-4D34-88D8-33EAE434AFE2}" presName="spaceBetweenRectangles" presStyleCnt="0"/>
      <dgm:spPr/>
    </dgm:pt>
    <dgm:pt modelId="{17027C54-383F-43DE-AF08-0C3CB6FD57EF}" type="pres">
      <dgm:prSet presAssocID="{E096CA6F-246F-4AF0-A2B4-59B3EA025EC3}" presName="parentLin" presStyleCnt="0"/>
      <dgm:spPr/>
    </dgm:pt>
    <dgm:pt modelId="{1DEFFA26-17B5-46E6-961F-70812C5A1692}" type="pres">
      <dgm:prSet presAssocID="{E096CA6F-246F-4AF0-A2B4-59B3EA025EC3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3F54CCF8-867C-4E19-9598-83A3F7EFF6E9}" type="pres">
      <dgm:prSet presAssocID="{E096CA6F-246F-4AF0-A2B4-59B3EA025EC3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6E80BCE-F94B-4817-8F4E-F31A8E567C0C}" type="pres">
      <dgm:prSet presAssocID="{E096CA6F-246F-4AF0-A2B4-59B3EA025EC3}" presName="negativeSpace" presStyleCnt="0"/>
      <dgm:spPr/>
    </dgm:pt>
    <dgm:pt modelId="{37BB1E9A-FB97-46E7-80FF-562ECB171362}" type="pres">
      <dgm:prSet presAssocID="{E096CA6F-246F-4AF0-A2B4-59B3EA025EC3}" presName="childText" presStyleLbl="conFgAcc1" presStyleIdx="1" presStyleCnt="3">
        <dgm:presLayoutVars>
          <dgm:bulletEnabled val="1"/>
        </dgm:presLayoutVars>
      </dgm:prSet>
      <dgm:spPr/>
    </dgm:pt>
    <dgm:pt modelId="{69549CE6-A450-4D98-B00C-B9CCB96069BF}" type="pres">
      <dgm:prSet presAssocID="{12D6FBE8-0A79-4857-AD6A-CEB763BA846B}" presName="spaceBetweenRectangles" presStyleCnt="0"/>
      <dgm:spPr/>
    </dgm:pt>
    <dgm:pt modelId="{016C375A-DBB3-4B56-AAD1-05078EDC3158}" type="pres">
      <dgm:prSet presAssocID="{6C42DDA7-23D5-4953-9C0E-6006E732D88E}" presName="parentLin" presStyleCnt="0"/>
      <dgm:spPr/>
    </dgm:pt>
    <dgm:pt modelId="{B83D9477-A7CE-4E4F-8BB9-3CF3CE53F9E1}" type="pres">
      <dgm:prSet presAssocID="{6C42DDA7-23D5-4953-9C0E-6006E732D88E}" presName="parentLeftMargin" presStyleLbl="node1" presStyleIdx="1" presStyleCnt="3"/>
      <dgm:spPr/>
      <dgm:t>
        <a:bodyPr/>
        <a:lstStyle/>
        <a:p>
          <a:endParaRPr lang="tr-TR"/>
        </a:p>
      </dgm:t>
    </dgm:pt>
    <dgm:pt modelId="{C8D78F3C-46E3-417D-946A-B3BB427B8331}" type="pres">
      <dgm:prSet presAssocID="{6C42DDA7-23D5-4953-9C0E-6006E732D88E}" presName="parentText" presStyleLbl="node1" presStyleIdx="2" presStyleCnt="3" custScaleX="142857" custScaleY="21775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2CAF00-7132-430C-B1E5-892BF4A5141F}" type="pres">
      <dgm:prSet presAssocID="{6C42DDA7-23D5-4953-9C0E-6006E732D88E}" presName="negativeSpace" presStyleCnt="0"/>
      <dgm:spPr/>
    </dgm:pt>
    <dgm:pt modelId="{78CD0D50-29B7-4640-9078-3BBE5BA551F9}" type="pres">
      <dgm:prSet presAssocID="{6C42DDA7-23D5-4953-9C0E-6006E732D88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BAEAE48-7319-48B8-AB98-2487C39FB055}" srcId="{F97B74D9-8B4A-4AB6-BC42-74CE3CC3290A}" destId="{6C42DDA7-23D5-4953-9C0E-6006E732D88E}" srcOrd="2" destOrd="0" parTransId="{5E1ACCAC-1F9D-4021-A12D-E7A6BF801B58}" sibTransId="{AFDBC317-7909-4253-B356-E02091745965}"/>
    <dgm:cxn modelId="{82A02C69-F6F7-4A18-8B19-32778EC75380}" type="presOf" srcId="{E096CA6F-246F-4AF0-A2B4-59B3EA025EC3}" destId="{3F54CCF8-867C-4E19-9598-83A3F7EFF6E9}" srcOrd="1" destOrd="0" presId="urn:microsoft.com/office/officeart/2005/8/layout/list1"/>
    <dgm:cxn modelId="{8EBF6EFF-53B5-4888-9ECA-BD5E9C3D9860}" type="presOf" srcId="{6C42DDA7-23D5-4953-9C0E-6006E732D88E}" destId="{B83D9477-A7CE-4E4F-8BB9-3CF3CE53F9E1}" srcOrd="0" destOrd="0" presId="urn:microsoft.com/office/officeart/2005/8/layout/list1"/>
    <dgm:cxn modelId="{6DDCABAB-F5B7-44A4-AE38-1173A53A25FC}" type="presOf" srcId="{F97B74D9-8B4A-4AB6-BC42-74CE3CC3290A}" destId="{54434C11-CBD5-4198-A408-F6C01292FAE7}" srcOrd="0" destOrd="0" presId="urn:microsoft.com/office/officeart/2005/8/layout/list1"/>
    <dgm:cxn modelId="{6173385D-3A96-4C6C-91BC-3211FFBEEF23}" srcId="{F97B74D9-8B4A-4AB6-BC42-74CE3CC3290A}" destId="{218D2C2C-1135-4E09-B8F7-BF2491011195}" srcOrd="0" destOrd="0" parTransId="{25B5AA25-DA94-4D39-9887-B64D0D18D392}" sibTransId="{FB62C5A9-4B7B-4D34-88D8-33EAE434AFE2}"/>
    <dgm:cxn modelId="{C4D6422D-4570-4BCD-B99C-08FEB227F26F}" type="presOf" srcId="{E096CA6F-246F-4AF0-A2B4-59B3EA025EC3}" destId="{1DEFFA26-17B5-46E6-961F-70812C5A1692}" srcOrd="0" destOrd="0" presId="urn:microsoft.com/office/officeart/2005/8/layout/list1"/>
    <dgm:cxn modelId="{DAB27B66-8CE5-4A9B-AE70-31E3DEBE56E9}" type="presOf" srcId="{6C42DDA7-23D5-4953-9C0E-6006E732D88E}" destId="{C8D78F3C-46E3-417D-946A-B3BB427B8331}" srcOrd="1" destOrd="0" presId="urn:microsoft.com/office/officeart/2005/8/layout/list1"/>
    <dgm:cxn modelId="{CFA6C049-9015-4D2F-9FF0-C4EA696DDC70}" type="presOf" srcId="{218D2C2C-1135-4E09-B8F7-BF2491011195}" destId="{45D51041-27C7-44A3-AFF3-6C61790C3D47}" srcOrd="1" destOrd="0" presId="urn:microsoft.com/office/officeart/2005/8/layout/list1"/>
    <dgm:cxn modelId="{88487A03-133F-40B3-940D-D414B1B07D94}" srcId="{F97B74D9-8B4A-4AB6-BC42-74CE3CC3290A}" destId="{E096CA6F-246F-4AF0-A2B4-59B3EA025EC3}" srcOrd="1" destOrd="0" parTransId="{9022B44A-401D-4A37-9F9D-1DC82FADA25B}" sibTransId="{12D6FBE8-0A79-4857-AD6A-CEB763BA846B}"/>
    <dgm:cxn modelId="{6A1E3F9E-E7F7-4FA6-A111-1D7ED516F70C}" type="presOf" srcId="{218D2C2C-1135-4E09-B8F7-BF2491011195}" destId="{9B3781E2-D91C-4905-979E-6EFE9AB4F874}" srcOrd="0" destOrd="0" presId="urn:microsoft.com/office/officeart/2005/8/layout/list1"/>
    <dgm:cxn modelId="{239686E6-D5DC-45A4-B7BA-1758FA939FBD}" type="presParOf" srcId="{54434C11-CBD5-4198-A408-F6C01292FAE7}" destId="{2B62FB88-DE6E-4FB5-829C-CD45159DDF0D}" srcOrd="0" destOrd="0" presId="urn:microsoft.com/office/officeart/2005/8/layout/list1"/>
    <dgm:cxn modelId="{E301AC94-FA8C-49D5-BEE4-10E016D9CD7F}" type="presParOf" srcId="{2B62FB88-DE6E-4FB5-829C-CD45159DDF0D}" destId="{9B3781E2-D91C-4905-979E-6EFE9AB4F874}" srcOrd="0" destOrd="0" presId="urn:microsoft.com/office/officeart/2005/8/layout/list1"/>
    <dgm:cxn modelId="{AC7DE34A-17A0-49A8-8FB7-D64A8C4D295D}" type="presParOf" srcId="{2B62FB88-DE6E-4FB5-829C-CD45159DDF0D}" destId="{45D51041-27C7-44A3-AFF3-6C61790C3D47}" srcOrd="1" destOrd="0" presId="urn:microsoft.com/office/officeart/2005/8/layout/list1"/>
    <dgm:cxn modelId="{C337E620-4EB4-49A4-B33A-60AF049D9DB1}" type="presParOf" srcId="{54434C11-CBD5-4198-A408-F6C01292FAE7}" destId="{3B4E1FE2-4D40-4C69-BC0A-57015690B954}" srcOrd="1" destOrd="0" presId="urn:microsoft.com/office/officeart/2005/8/layout/list1"/>
    <dgm:cxn modelId="{F3262DBC-EF8D-4799-82A7-B9D287184FB0}" type="presParOf" srcId="{54434C11-CBD5-4198-A408-F6C01292FAE7}" destId="{574BE6BE-0D93-4246-BE3E-0411C11D885B}" srcOrd="2" destOrd="0" presId="urn:microsoft.com/office/officeart/2005/8/layout/list1"/>
    <dgm:cxn modelId="{8C7ABE46-6179-42C2-B7EA-061FEEB9AB9F}" type="presParOf" srcId="{54434C11-CBD5-4198-A408-F6C01292FAE7}" destId="{963BB5F6-6673-43A5-9270-CF6504FB6E6B}" srcOrd="3" destOrd="0" presId="urn:microsoft.com/office/officeart/2005/8/layout/list1"/>
    <dgm:cxn modelId="{172122FA-D410-44F1-98DE-77947DC27D48}" type="presParOf" srcId="{54434C11-CBD5-4198-A408-F6C01292FAE7}" destId="{17027C54-383F-43DE-AF08-0C3CB6FD57EF}" srcOrd="4" destOrd="0" presId="urn:microsoft.com/office/officeart/2005/8/layout/list1"/>
    <dgm:cxn modelId="{50A9265F-F28A-456E-A2D2-4AA53572343A}" type="presParOf" srcId="{17027C54-383F-43DE-AF08-0C3CB6FD57EF}" destId="{1DEFFA26-17B5-46E6-961F-70812C5A1692}" srcOrd="0" destOrd="0" presId="urn:microsoft.com/office/officeart/2005/8/layout/list1"/>
    <dgm:cxn modelId="{1EAE42F7-AAC1-4BAC-988F-A0C53C1E02EC}" type="presParOf" srcId="{17027C54-383F-43DE-AF08-0C3CB6FD57EF}" destId="{3F54CCF8-867C-4E19-9598-83A3F7EFF6E9}" srcOrd="1" destOrd="0" presId="urn:microsoft.com/office/officeart/2005/8/layout/list1"/>
    <dgm:cxn modelId="{5FC44484-118F-4E62-AAE7-B624AEF42356}" type="presParOf" srcId="{54434C11-CBD5-4198-A408-F6C01292FAE7}" destId="{B6E80BCE-F94B-4817-8F4E-F31A8E567C0C}" srcOrd="5" destOrd="0" presId="urn:microsoft.com/office/officeart/2005/8/layout/list1"/>
    <dgm:cxn modelId="{103DD08D-8B94-4611-9573-5B08E460FF15}" type="presParOf" srcId="{54434C11-CBD5-4198-A408-F6C01292FAE7}" destId="{37BB1E9A-FB97-46E7-80FF-562ECB171362}" srcOrd="6" destOrd="0" presId="urn:microsoft.com/office/officeart/2005/8/layout/list1"/>
    <dgm:cxn modelId="{1742FD57-6DB6-4981-ADBB-FD45BAA9C274}" type="presParOf" srcId="{54434C11-CBD5-4198-A408-F6C01292FAE7}" destId="{69549CE6-A450-4D98-B00C-B9CCB96069BF}" srcOrd="7" destOrd="0" presId="urn:microsoft.com/office/officeart/2005/8/layout/list1"/>
    <dgm:cxn modelId="{569484F9-2D4A-42A2-A985-89BBA23F6798}" type="presParOf" srcId="{54434C11-CBD5-4198-A408-F6C01292FAE7}" destId="{016C375A-DBB3-4B56-AAD1-05078EDC3158}" srcOrd="8" destOrd="0" presId="urn:microsoft.com/office/officeart/2005/8/layout/list1"/>
    <dgm:cxn modelId="{DC434326-65BA-41FB-9969-7241213A0D65}" type="presParOf" srcId="{016C375A-DBB3-4B56-AAD1-05078EDC3158}" destId="{B83D9477-A7CE-4E4F-8BB9-3CF3CE53F9E1}" srcOrd="0" destOrd="0" presId="urn:microsoft.com/office/officeart/2005/8/layout/list1"/>
    <dgm:cxn modelId="{EBED9F09-6A28-4E80-98C6-0E61A5357036}" type="presParOf" srcId="{016C375A-DBB3-4B56-AAD1-05078EDC3158}" destId="{C8D78F3C-46E3-417D-946A-B3BB427B8331}" srcOrd="1" destOrd="0" presId="urn:microsoft.com/office/officeart/2005/8/layout/list1"/>
    <dgm:cxn modelId="{A1AEED02-AD4E-44BA-85D3-08398D66AD74}" type="presParOf" srcId="{54434C11-CBD5-4198-A408-F6C01292FAE7}" destId="{0B2CAF00-7132-430C-B1E5-892BF4A5141F}" srcOrd="9" destOrd="0" presId="urn:microsoft.com/office/officeart/2005/8/layout/list1"/>
    <dgm:cxn modelId="{54655295-A853-4913-8432-2BC68DA72A9C}" type="presParOf" srcId="{54434C11-CBD5-4198-A408-F6C01292FAE7}" destId="{78CD0D50-29B7-4640-9078-3BBE5BA551F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D670732-BB60-4465-9EB0-4F62B382768A}" type="doc">
      <dgm:prSet loTypeId="urn:microsoft.com/office/officeart/2005/8/layout/vList3" loCatId="picture" qsTypeId="urn:microsoft.com/office/officeart/2005/8/quickstyle/3d2" qsCatId="3D" csTypeId="urn:microsoft.com/office/officeart/2005/8/colors/accent2_2" csCatId="accent2" phldr="1"/>
      <dgm:spPr/>
    </dgm:pt>
    <dgm:pt modelId="{83DBD36B-75D9-4FA2-A998-5FB41578F9A6}">
      <dgm:prSet phldrT="[Metin]"/>
      <dgm:spPr/>
      <dgm:t>
        <a:bodyPr/>
        <a:lstStyle/>
        <a:p>
          <a:r>
            <a:rPr lang="en-US" dirty="0" smtClean="0">
              <a:latin typeface="Comic Sans MS" panose="030F0702030302020204" pitchFamily="66" charset="0"/>
            </a:rPr>
            <a:t>The experience </a:t>
          </a:r>
          <a:endParaRPr lang="tr-TR" dirty="0">
            <a:latin typeface="Comic Sans MS" panose="030F0702030302020204" pitchFamily="66" charset="0"/>
          </a:endParaRPr>
        </a:p>
      </dgm:t>
    </dgm:pt>
    <dgm:pt modelId="{AD5DC60A-FA72-4AA6-B6AC-D72091F12A15}" type="parTrans" cxnId="{C8558485-4E77-4A0B-AB80-DADBF9C94960}">
      <dgm:prSet/>
      <dgm:spPr/>
      <dgm:t>
        <a:bodyPr/>
        <a:lstStyle/>
        <a:p>
          <a:endParaRPr lang="tr-TR"/>
        </a:p>
      </dgm:t>
    </dgm:pt>
    <dgm:pt modelId="{6B388FB0-3AFF-4E6C-90EA-1D60441732BD}" type="sibTrans" cxnId="{C8558485-4E77-4A0B-AB80-DADBF9C94960}">
      <dgm:prSet/>
      <dgm:spPr/>
      <dgm:t>
        <a:bodyPr/>
        <a:lstStyle/>
        <a:p>
          <a:endParaRPr lang="tr-TR"/>
        </a:p>
      </dgm:t>
    </dgm:pt>
    <dgm:pt modelId="{6598B5BB-157B-464C-BB1D-421D9A801E4B}">
      <dgm:prSet phldrT="[Metin]"/>
      <dgm:spPr/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S</a:t>
          </a:r>
          <a:r>
            <a:rPr lang="en-US" dirty="0" smtClean="0">
              <a:latin typeface="Comic Sans MS" panose="030F0702030302020204" pitchFamily="66" charset="0"/>
            </a:rPr>
            <a:t>kill</a:t>
          </a:r>
          <a:endParaRPr lang="tr-TR" dirty="0">
            <a:latin typeface="Comic Sans MS" panose="030F0702030302020204" pitchFamily="66" charset="0"/>
          </a:endParaRPr>
        </a:p>
      </dgm:t>
    </dgm:pt>
    <dgm:pt modelId="{4F40ACCA-90F2-4541-8C04-DC0827FE5C10}" type="parTrans" cxnId="{2B79ACBA-DF01-4C14-9190-B24B2BA21A65}">
      <dgm:prSet/>
      <dgm:spPr/>
      <dgm:t>
        <a:bodyPr/>
        <a:lstStyle/>
        <a:p>
          <a:endParaRPr lang="tr-TR"/>
        </a:p>
      </dgm:t>
    </dgm:pt>
    <dgm:pt modelId="{532446B2-C943-4A68-BB14-EA5C9CA5B269}" type="sibTrans" cxnId="{2B79ACBA-DF01-4C14-9190-B24B2BA21A65}">
      <dgm:prSet/>
      <dgm:spPr/>
      <dgm:t>
        <a:bodyPr/>
        <a:lstStyle/>
        <a:p>
          <a:endParaRPr lang="tr-TR"/>
        </a:p>
      </dgm:t>
    </dgm:pt>
    <dgm:pt modelId="{DCA1F7EB-0A54-460F-B566-1177FCF4E569}">
      <dgm:prSet phldrT="[Metin]"/>
      <dgm:spPr/>
      <dgm:t>
        <a:bodyPr/>
        <a:lstStyle/>
        <a:p>
          <a:r>
            <a:rPr lang="en-US" dirty="0" smtClean="0">
              <a:latin typeface="Comic Sans MS" panose="030F0702030302020204" pitchFamily="66" charset="0"/>
            </a:rPr>
            <a:t> </a:t>
          </a:r>
          <a:r>
            <a:rPr lang="tr-TR" dirty="0" smtClean="0">
              <a:latin typeface="Comic Sans MS" panose="030F0702030302020204" pitchFamily="66" charset="0"/>
            </a:rPr>
            <a:t>K</a:t>
          </a:r>
          <a:r>
            <a:rPr lang="en-US" dirty="0" err="1" smtClean="0">
              <a:latin typeface="Comic Sans MS" panose="030F0702030302020204" pitchFamily="66" charset="0"/>
            </a:rPr>
            <a:t>nowledge</a:t>
          </a:r>
          <a:endParaRPr lang="tr-TR" dirty="0">
            <a:latin typeface="Comic Sans MS" panose="030F0702030302020204" pitchFamily="66" charset="0"/>
          </a:endParaRPr>
        </a:p>
      </dgm:t>
    </dgm:pt>
    <dgm:pt modelId="{D5DBF2F7-7750-4BC8-A9D5-76942B8BCF86}" type="parTrans" cxnId="{3FD176EF-368A-4FBB-A355-4839364C8231}">
      <dgm:prSet/>
      <dgm:spPr/>
      <dgm:t>
        <a:bodyPr/>
        <a:lstStyle/>
        <a:p>
          <a:endParaRPr lang="tr-TR"/>
        </a:p>
      </dgm:t>
    </dgm:pt>
    <dgm:pt modelId="{73A81E4A-1CAC-4FB9-BAE1-B1A9C584DC93}" type="sibTrans" cxnId="{3FD176EF-368A-4FBB-A355-4839364C8231}">
      <dgm:prSet/>
      <dgm:spPr/>
      <dgm:t>
        <a:bodyPr/>
        <a:lstStyle/>
        <a:p>
          <a:endParaRPr lang="tr-TR"/>
        </a:p>
      </dgm:t>
    </dgm:pt>
    <dgm:pt modelId="{09EF7EF4-C26D-463C-91BA-C3093B540337}" type="pres">
      <dgm:prSet presAssocID="{5D670732-BB60-4465-9EB0-4F62B382768A}" presName="linearFlow" presStyleCnt="0">
        <dgm:presLayoutVars>
          <dgm:dir/>
          <dgm:resizeHandles val="exact"/>
        </dgm:presLayoutVars>
      </dgm:prSet>
      <dgm:spPr/>
    </dgm:pt>
    <dgm:pt modelId="{9646582D-1321-4239-833C-B17F0326D8DA}" type="pres">
      <dgm:prSet presAssocID="{83DBD36B-75D9-4FA2-A998-5FB41578F9A6}" presName="composite" presStyleCnt="0"/>
      <dgm:spPr/>
    </dgm:pt>
    <dgm:pt modelId="{9B3B9C32-CEF7-49B1-98AC-848C8D7FD696}" type="pres">
      <dgm:prSet presAssocID="{83DBD36B-75D9-4FA2-A998-5FB41578F9A6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27162FE-2EE4-4E61-B629-AB3B205593C1}" type="pres">
      <dgm:prSet presAssocID="{83DBD36B-75D9-4FA2-A998-5FB41578F9A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44CE340-0115-43AB-B0A9-20E4C75B6BFD}" type="pres">
      <dgm:prSet presAssocID="{6B388FB0-3AFF-4E6C-90EA-1D60441732BD}" presName="spacing" presStyleCnt="0"/>
      <dgm:spPr/>
    </dgm:pt>
    <dgm:pt modelId="{2036BA6E-A534-4432-BFED-3E310EE63ADB}" type="pres">
      <dgm:prSet presAssocID="{6598B5BB-157B-464C-BB1D-421D9A801E4B}" presName="composite" presStyleCnt="0"/>
      <dgm:spPr/>
    </dgm:pt>
    <dgm:pt modelId="{A9FD45A6-F089-45F4-A120-D74F33CCF951}" type="pres">
      <dgm:prSet presAssocID="{6598B5BB-157B-464C-BB1D-421D9A801E4B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09E166F-021D-4DA9-BB24-C107D63829C7}" type="pres">
      <dgm:prSet presAssocID="{6598B5BB-157B-464C-BB1D-421D9A801E4B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3B8D9B-8E6B-4B8A-938D-650CE9FCAF9A}" type="pres">
      <dgm:prSet presAssocID="{532446B2-C943-4A68-BB14-EA5C9CA5B269}" presName="spacing" presStyleCnt="0"/>
      <dgm:spPr/>
    </dgm:pt>
    <dgm:pt modelId="{B8EB1F3B-2A51-4526-9C04-9BDD0F5780D7}" type="pres">
      <dgm:prSet presAssocID="{DCA1F7EB-0A54-460F-B566-1177FCF4E569}" presName="composite" presStyleCnt="0"/>
      <dgm:spPr/>
    </dgm:pt>
    <dgm:pt modelId="{777C96B4-FAE4-4C6D-B1F4-09939169E903}" type="pres">
      <dgm:prSet presAssocID="{DCA1F7EB-0A54-460F-B566-1177FCF4E569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1F34F622-5423-4CBF-BED6-596BAFA6793B}" type="pres">
      <dgm:prSet presAssocID="{DCA1F7EB-0A54-460F-B566-1177FCF4E569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2E0BC8B-E9C0-4E2D-9FA2-BE7B02F2CCCA}" type="presOf" srcId="{5D670732-BB60-4465-9EB0-4F62B382768A}" destId="{09EF7EF4-C26D-463C-91BA-C3093B540337}" srcOrd="0" destOrd="0" presId="urn:microsoft.com/office/officeart/2005/8/layout/vList3"/>
    <dgm:cxn modelId="{74E50E33-BAAE-46D2-A4DD-6971DB18883F}" type="presOf" srcId="{DCA1F7EB-0A54-460F-B566-1177FCF4E569}" destId="{1F34F622-5423-4CBF-BED6-596BAFA6793B}" srcOrd="0" destOrd="0" presId="urn:microsoft.com/office/officeart/2005/8/layout/vList3"/>
    <dgm:cxn modelId="{618EE828-A481-466E-8598-74CAEEDA483B}" type="presOf" srcId="{6598B5BB-157B-464C-BB1D-421D9A801E4B}" destId="{409E166F-021D-4DA9-BB24-C107D63829C7}" srcOrd="0" destOrd="0" presId="urn:microsoft.com/office/officeart/2005/8/layout/vList3"/>
    <dgm:cxn modelId="{2B79ACBA-DF01-4C14-9190-B24B2BA21A65}" srcId="{5D670732-BB60-4465-9EB0-4F62B382768A}" destId="{6598B5BB-157B-464C-BB1D-421D9A801E4B}" srcOrd="1" destOrd="0" parTransId="{4F40ACCA-90F2-4541-8C04-DC0827FE5C10}" sibTransId="{532446B2-C943-4A68-BB14-EA5C9CA5B269}"/>
    <dgm:cxn modelId="{A62D0A22-E6CD-4AD6-B200-B03DEB79FA02}" type="presOf" srcId="{83DBD36B-75D9-4FA2-A998-5FB41578F9A6}" destId="{627162FE-2EE4-4E61-B629-AB3B205593C1}" srcOrd="0" destOrd="0" presId="urn:microsoft.com/office/officeart/2005/8/layout/vList3"/>
    <dgm:cxn modelId="{C8558485-4E77-4A0B-AB80-DADBF9C94960}" srcId="{5D670732-BB60-4465-9EB0-4F62B382768A}" destId="{83DBD36B-75D9-4FA2-A998-5FB41578F9A6}" srcOrd="0" destOrd="0" parTransId="{AD5DC60A-FA72-4AA6-B6AC-D72091F12A15}" sibTransId="{6B388FB0-3AFF-4E6C-90EA-1D60441732BD}"/>
    <dgm:cxn modelId="{3FD176EF-368A-4FBB-A355-4839364C8231}" srcId="{5D670732-BB60-4465-9EB0-4F62B382768A}" destId="{DCA1F7EB-0A54-460F-B566-1177FCF4E569}" srcOrd="2" destOrd="0" parTransId="{D5DBF2F7-7750-4BC8-A9D5-76942B8BCF86}" sibTransId="{73A81E4A-1CAC-4FB9-BAE1-B1A9C584DC93}"/>
    <dgm:cxn modelId="{7C187C0E-2AD4-4337-A446-51FEC0A0D4CE}" type="presParOf" srcId="{09EF7EF4-C26D-463C-91BA-C3093B540337}" destId="{9646582D-1321-4239-833C-B17F0326D8DA}" srcOrd="0" destOrd="0" presId="urn:microsoft.com/office/officeart/2005/8/layout/vList3"/>
    <dgm:cxn modelId="{ED91763E-8490-407A-B5AF-9207548E10CC}" type="presParOf" srcId="{9646582D-1321-4239-833C-B17F0326D8DA}" destId="{9B3B9C32-CEF7-49B1-98AC-848C8D7FD696}" srcOrd="0" destOrd="0" presId="urn:microsoft.com/office/officeart/2005/8/layout/vList3"/>
    <dgm:cxn modelId="{F0FE9B2E-B658-4A40-913C-584289504960}" type="presParOf" srcId="{9646582D-1321-4239-833C-B17F0326D8DA}" destId="{627162FE-2EE4-4E61-B629-AB3B205593C1}" srcOrd="1" destOrd="0" presId="urn:microsoft.com/office/officeart/2005/8/layout/vList3"/>
    <dgm:cxn modelId="{F4683007-D3A1-4D38-B31D-3C7339FA4977}" type="presParOf" srcId="{09EF7EF4-C26D-463C-91BA-C3093B540337}" destId="{B44CE340-0115-43AB-B0A9-20E4C75B6BFD}" srcOrd="1" destOrd="0" presId="urn:microsoft.com/office/officeart/2005/8/layout/vList3"/>
    <dgm:cxn modelId="{59A67F4E-BCEF-4FF9-A546-CD56F1BA8924}" type="presParOf" srcId="{09EF7EF4-C26D-463C-91BA-C3093B540337}" destId="{2036BA6E-A534-4432-BFED-3E310EE63ADB}" srcOrd="2" destOrd="0" presId="urn:microsoft.com/office/officeart/2005/8/layout/vList3"/>
    <dgm:cxn modelId="{9B9F4C89-FAFD-4B18-8926-697AB1D708B7}" type="presParOf" srcId="{2036BA6E-A534-4432-BFED-3E310EE63ADB}" destId="{A9FD45A6-F089-45F4-A120-D74F33CCF951}" srcOrd="0" destOrd="0" presId="urn:microsoft.com/office/officeart/2005/8/layout/vList3"/>
    <dgm:cxn modelId="{56EA56A5-CEAC-4279-8AE9-4FAF60210A0F}" type="presParOf" srcId="{2036BA6E-A534-4432-BFED-3E310EE63ADB}" destId="{409E166F-021D-4DA9-BB24-C107D63829C7}" srcOrd="1" destOrd="0" presId="urn:microsoft.com/office/officeart/2005/8/layout/vList3"/>
    <dgm:cxn modelId="{B942F65C-A027-499D-8D26-3FD9511A2D98}" type="presParOf" srcId="{09EF7EF4-C26D-463C-91BA-C3093B540337}" destId="{473B8D9B-8E6B-4B8A-938D-650CE9FCAF9A}" srcOrd="3" destOrd="0" presId="urn:microsoft.com/office/officeart/2005/8/layout/vList3"/>
    <dgm:cxn modelId="{C9CE2BD3-016D-485C-AEC3-47D83A979D2D}" type="presParOf" srcId="{09EF7EF4-C26D-463C-91BA-C3093B540337}" destId="{B8EB1F3B-2A51-4526-9C04-9BDD0F5780D7}" srcOrd="4" destOrd="0" presId="urn:microsoft.com/office/officeart/2005/8/layout/vList3"/>
    <dgm:cxn modelId="{20A1BA65-08C9-4541-84F2-166B281407FB}" type="presParOf" srcId="{B8EB1F3B-2A51-4526-9C04-9BDD0F5780D7}" destId="{777C96B4-FAE4-4C6D-B1F4-09939169E903}" srcOrd="0" destOrd="0" presId="urn:microsoft.com/office/officeart/2005/8/layout/vList3"/>
    <dgm:cxn modelId="{52A3E925-46E2-41F0-871B-AED7DDFE5712}" type="presParOf" srcId="{B8EB1F3B-2A51-4526-9C04-9BDD0F5780D7}" destId="{1F34F622-5423-4CBF-BED6-596BAFA6793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181D905-1C9C-4925-AFEA-11591DDE28CE}" type="doc">
      <dgm:prSet loTypeId="urn:microsoft.com/office/officeart/2005/8/layout/vList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tr-TR"/>
        </a:p>
      </dgm:t>
    </dgm:pt>
    <dgm:pt modelId="{F1B7D912-EA9D-41A6-A498-3CE8FDF53060}">
      <dgm:prSet phldrT="[Metin]" custT="1"/>
      <dgm:spPr/>
      <dgm:t>
        <a:bodyPr/>
        <a:lstStyle/>
        <a:p>
          <a:r>
            <a:rPr lang="tr-TR" sz="2000" dirty="0" smtClean="0">
              <a:latin typeface="Comic Sans MS" panose="030F0702030302020204" pitchFamily="66" charset="0"/>
            </a:rPr>
            <a:t>1) </a:t>
          </a:r>
          <a:r>
            <a:rPr lang="tr-TR" sz="2000" dirty="0" err="1" smtClean="0">
              <a:latin typeface="Comic Sans MS" panose="030F0702030302020204" pitchFamily="66" charset="0"/>
            </a:rPr>
            <a:t>The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Uterus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And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Adnexa</a:t>
          </a:r>
          <a:endParaRPr lang="tr-TR" sz="2000" dirty="0">
            <a:latin typeface="Comic Sans MS" panose="030F0702030302020204" pitchFamily="66" charset="0"/>
          </a:endParaRPr>
        </a:p>
      </dgm:t>
    </dgm:pt>
    <dgm:pt modelId="{BDEB0603-066C-4201-B8A6-607F245523E2}" type="parTrans" cxnId="{A8A9F284-6A73-4DA6-9B2E-5742E6F67937}">
      <dgm:prSet/>
      <dgm:spPr/>
      <dgm:t>
        <a:bodyPr/>
        <a:lstStyle/>
        <a:p>
          <a:endParaRPr lang="tr-TR"/>
        </a:p>
      </dgm:t>
    </dgm:pt>
    <dgm:pt modelId="{B30B1BE0-BA52-4381-BC8C-1F7C938A6F40}" type="sibTrans" cxnId="{A8A9F284-6A73-4DA6-9B2E-5742E6F67937}">
      <dgm:prSet/>
      <dgm:spPr/>
      <dgm:t>
        <a:bodyPr/>
        <a:lstStyle/>
        <a:p>
          <a:endParaRPr lang="tr-TR"/>
        </a:p>
      </dgm:t>
    </dgm:pt>
    <dgm:pt modelId="{007FC0BA-0D20-4144-9F90-DE5D889A740E}">
      <dgm:prSet phldrT="[Metin]"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tr-TR" sz="2000" dirty="0" smtClean="0">
              <a:latin typeface="Comic Sans MS" panose="030F0702030302020204" pitchFamily="66" charset="0"/>
            </a:rPr>
            <a:t> 2) </a:t>
          </a:r>
          <a:r>
            <a:rPr lang="tr-TR" sz="2000" dirty="0" err="1" smtClean="0">
              <a:latin typeface="Comic Sans MS" panose="030F0702030302020204" pitchFamily="66" charset="0"/>
            </a:rPr>
            <a:t>The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Peritoneum</a:t>
          </a:r>
          <a:r>
            <a:rPr lang="tr-TR" sz="2000" dirty="0" smtClean="0">
              <a:latin typeface="Comic Sans MS" panose="030F0702030302020204" pitchFamily="66" charset="0"/>
            </a:rPr>
            <a:t> Of </a:t>
          </a:r>
          <a:r>
            <a:rPr lang="tr-TR" sz="2000" dirty="0" err="1" smtClean="0">
              <a:latin typeface="Comic Sans MS" panose="030F0702030302020204" pitchFamily="66" charset="0"/>
            </a:rPr>
            <a:t>Ovarian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Fossae</a:t>
          </a:r>
          <a:r>
            <a:rPr lang="tr-TR" sz="2000" dirty="0" smtClean="0">
              <a:latin typeface="Comic Sans MS" panose="030F0702030302020204" pitchFamily="66" charset="0"/>
            </a:rPr>
            <a:t>, </a:t>
          </a:r>
          <a:r>
            <a:rPr lang="tr-TR" sz="2000" dirty="0" err="1" smtClean="0">
              <a:latin typeface="Comic Sans MS" panose="030F0702030302020204" pitchFamily="66" charset="0"/>
            </a:rPr>
            <a:t>Vesico-uterine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Fold</a:t>
          </a:r>
          <a:r>
            <a:rPr lang="tr-TR" sz="2000" dirty="0" smtClean="0">
              <a:latin typeface="Comic Sans MS" panose="030F0702030302020204" pitchFamily="66" charset="0"/>
            </a:rPr>
            <a:t>, Douglas </a:t>
          </a:r>
          <a:r>
            <a:rPr lang="tr-TR" sz="2000" dirty="0" err="1" smtClean="0">
              <a:latin typeface="Comic Sans MS" panose="030F0702030302020204" pitchFamily="66" charset="0"/>
            </a:rPr>
            <a:t>And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Pararectal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Spaces</a:t>
          </a:r>
          <a:endParaRPr lang="tr-TR" sz="2000" dirty="0">
            <a:latin typeface="Comic Sans MS" panose="030F0702030302020204" pitchFamily="66" charset="0"/>
          </a:endParaRPr>
        </a:p>
      </dgm:t>
    </dgm:pt>
    <dgm:pt modelId="{57B55DA0-77E5-49B7-9FCA-255B8B04709F}" type="parTrans" cxnId="{BF51AF34-5DE0-40C9-AB2A-305D0100AA6A}">
      <dgm:prSet/>
      <dgm:spPr/>
      <dgm:t>
        <a:bodyPr/>
        <a:lstStyle/>
        <a:p>
          <a:endParaRPr lang="tr-TR"/>
        </a:p>
      </dgm:t>
    </dgm:pt>
    <dgm:pt modelId="{5194E9AE-7367-4DDA-861C-17902DC0C636}" type="sibTrans" cxnId="{BF51AF34-5DE0-40C9-AB2A-305D0100AA6A}">
      <dgm:prSet/>
      <dgm:spPr/>
      <dgm:t>
        <a:bodyPr/>
        <a:lstStyle/>
        <a:p>
          <a:endParaRPr lang="tr-TR"/>
        </a:p>
      </dgm:t>
    </dgm:pt>
    <dgm:pt modelId="{B62F1E90-E975-438C-B349-C7051D17224E}">
      <dgm:prSet phldrT="[Metin]" custT="1"/>
      <dgm:spPr/>
      <dgm:t>
        <a:bodyPr/>
        <a:lstStyle/>
        <a:p>
          <a:r>
            <a:rPr lang="tr-TR" sz="2000" dirty="0" smtClean="0">
              <a:latin typeface="Comic Sans MS" panose="030F0702030302020204" pitchFamily="66" charset="0"/>
            </a:rPr>
            <a:t>3) </a:t>
          </a:r>
          <a:r>
            <a:rPr lang="tr-TR" sz="2000" dirty="0" err="1" smtClean="0">
              <a:latin typeface="Comic Sans MS" panose="030F0702030302020204" pitchFamily="66" charset="0"/>
            </a:rPr>
            <a:t>The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Rectum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And</a:t>
          </a:r>
          <a:r>
            <a:rPr lang="tr-TR" sz="2000" dirty="0" smtClean="0">
              <a:latin typeface="Comic Sans MS" panose="030F0702030302020204" pitchFamily="66" charset="0"/>
            </a:rPr>
            <a:t> Sigmoid (</a:t>
          </a:r>
          <a:r>
            <a:rPr lang="tr-TR" sz="2000" dirty="0" err="1" smtClean="0">
              <a:latin typeface="Comic Sans MS" panose="030F0702030302020204" pitchFamily="66" charset="0"/>
            </a:rPr>
            <a:t>Isolated</a:t>
          </a:r>
          <a:r>
            <a:rPr lang="tr-TR" sz="2000" dirty="0" smtClean="0">
              <a:latin typeface="Comic Sans MS" panose="030F0702030302020204" pitchFamily="66" charset="0"/>
            </a:rPr>
            <a:t> Sigmoid </a:t>
          </a:r>
          <a:r>
            <a:rPr lang="tr-TR" sz="2000" dirty="0" err="1" smtClean="0">
              <a:latin typeface="Comic Sans MS" panose="030F0702030302020204" pitchFamily="66" charset="0"/>
            </a:rPr>
            <a:t>Nodules</a:t>
          </a:r>
          <a:r>
            <a:rPr lang="tr-TR" sz="2000" dirty="0" smtClean="0">
              <a:latin typeface="Comic Sans MS" panose="030F0702030302020204" pitchFamily="66" charset="0"/>
            </a:rPr>
            <a:t>)</a:t>
          </a:r>
          <a:endParaRPr lang="tr-TR" sz="2000" dirty="0">
            <a:latin typeface="Comic Sans MS" panose="030F0702030302020204" pitchFamily="66" charset="0"/>
          </a:endParaRPr>
        </a:p>
      </dgm:t>
    </dgm:pt>
    <dgm:pt modelId="{7C761E07-99BF-4197-97AC-6B8720FF6B14}" type="parTrans" cxnId="{76BE146A-11D8-4022-B73E-CD9478666E60}">
      <dgm:prSet/>
      <dgm:spPr/>
      <dgm:t>
        <a:bodyPr/>
        <a:lstStyle/>
        <a:p>
          <a:endParaRPr lang="tr-TR"/>
        </a:p>
      </dgm:t>
    </dgm:pt>
    <dgm:pt modelId="{680790FB-4462-4A2C-A3C2-B90E9E8FE0C2}" type="sibTrans" cxnId="{76BE146A-11D8-4022-B73E-CD9478666E60}">
      <dgm:prSet/>
      <dgm:spPr/>
      <dgm:t>
        <a:bodyPr/>
        <a:lstStyle/>
        <a:p>
          <a:endParaRPr lang="tr-TR"/>
        </a:p>
      </dgm:t>
    </dgm:pt>
    <dgm:pt modelId="{A848EB0F-A731-4837-8327-98922CFE9AD1}">
      <dgm:prSet phldrT="[Metin]" custT="1"/>
      <dgm:spPr/>
      <dgm:t>
        <a:bodyPr/>
        <a:lstStyle/>
        <a:p>
          <a:r>
            <a:rPr lang="tr-TR" sz="2000" dirty="0" smtClean="0">
              <a:latin typeface="Comic Sans MS" panose="030F0702030302020204" pitchFamily="66" charset="0"/>
            </a:rPr>
            <a:t>4) </a:t>
          </a:r>
          <a:r>
            <a:rPr lang="tr-TR" sz="2000" dirty="0" err="1" smtClean="0">
              <a:latin typeface="Comic Sans MS" panose="030F0702030302020204" pitchFamily="66" charset="0"/>
            </a:rPr>
            <a:t>The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Appendix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And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Caecum</a:t>
          </a:r>
          <a:endParaRPr lang="tr-TR" sz="2000" dirty="0">
            <a:latin typeface="Comic Sans MS" panose="030F0702030302020204" pitchFamily="66" charset="0"/>
          </a:endParaRPr>
        </a:p>
      </dgm:t>
    </dgm:pt>
    <dgm:pt modelId="{3B50B2DA-450B-4925-A419-E151FFBA91B2}" type="parTrans" cxnId="{CCA9D6F1-D977-4393-8E0E-558789CF32A4}">
      <dgm:prSet/>
      <dgm:spPr/>
      <dgm:t>
        <a:bodyPr/>
        <a:lstStyle/>
        <a:p>
          <a:endParaRPr lang="tr-TR"/>
        </a:p>
      </dgm:t>
    </dgm:pt>
    <dgm:pt modelId="{3A94C85D-7005-4F10-9D22-394F643D5FAD}" type="sibTrans" cxnId="{CCA9D6F1-D977-4393-8E0E-558789CF32A4}">
      <dgm:prSet/>
      <dgm:spPr/>
      <dgm:t>
        <a:bodyPr/>
        <a:lstStyle/>
        <a:p>
          <a:endParaRPr lang="tr-TR"/>
        </a:p>
      </dgm:t>
    </dgm:pt>
    <dgm:pt modelId="{20302E95-FB40-415A-87C8-D0F169C30B8C}">
      <dgm:prSet phldrT="[Metin]" custT="1"/>
      <dgm:spPr/>
      <dgm:t>
        <a:bodyPr/>
        <a:lstStyle/>
        <a:p>
          <a:r>
            <a:rPr lang="tr-TR" sz="2000" dirty="0" smtClean="0">
              <a:latin typeface="Comic Sans MS" panose="030F0702030302020204" pitchFamily="66" charset="0"/>
            </a:rPr>
            <a:t> 5) </a:t>
          </a:r>
          <a:r>
            <a:rPr lang="tr-TR" sz="2000" dirty="0" err="1" smtClean="0">
              <a:latin typeface="Comic Sans MS" panose="030F0702030302020204" pitchFamily="66" charset="0"/>
            </a:rPr>
            <a:t>The</a:t>
          </a:r>
          <a:r>
            <a:rPr lang="tr-TR" sz="2000" dirty="0" smtClean="0">
              <a:latin typeface="Comic Sans MS" panose="030F0702030302020204" pitchFamily="66" charset="0"/>
            </a:rPr>
            <a:t> </a:t>
          </a:r>
          <a:r>
            <a:rPr lang="tr-TR" sz="2000" dirty="0" err="1" smtClean="0">
              <a:latin typeface="Comic Sans MS" panose="030F0702030302020204" pitchFamily="66" charset="0"/>
            </a:rPr>
            <a:t>Diaphragm</a:t>
          </a:r>
          <a:endParaRPr lang="tr-TR" sz="2000" dirty="0">
            <a:latin typeface="Comic Sans MS" panose="030F0702030302020204" pitchFamily="66" charset="0"/>
          </a:endParaRPr>
        </a:p>
      </dgm:t>
    </dgm:pt>
    <dgm:pt modelId="{9EB4F4C0-EFEF-4DD0-B677-BA36C5D96D69}" type="parTrans" cxnId="{5DB716EA-E67C-4F60-81BA-698DC4E2FE64}">
      <dgm:prSet/>
      <dgm:spPr/>
      <dgm:t>
        <a:bodyPr/>
        <a:lstStyle/>
        <a:p>
          <a:endParaRPr lang="tr-TR"/>
        </a:p>
      </dgm:t>
    </dgm:pt>
    <dgm:pt modelId="{99D53E60-60D2-4AE7-BA27-549FAB652228}" type="sibTrans" cxnId="{5DB716EA-E67C-4F60-81BA-698DC4E2FE64}">
      <dgm:prSet/>
      <dgm:spPr/>
      <dgm:t>
        <a:bodyPr/>
        <a:lstStyle/>
        <a:p>
          <a:endParaRPr lang="tr-TR"/>
        </a:p>
      </dgm:t>
    </dgm:pt>
    <dgm:pt modelId="{55313DDF-E11D-4584-8D7B-CE0E89C7D5E0}" type="pres">
      <dgm:prSet presAssocID="{B181D905-1C9C-4925-AFEA-11591DDE28C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F18F18F-FFCF-4C47-A437-1F945BDBDBB7}" type="pres">
      <dgm:prSet presAssocID="{F1B7D912-EA9D-41A6-A498-3CE8FDF53060}" presName="composite" presStyleCnt="0"/>
      <dgm:spPr/>
    </dgm:pt>
    <dgm:pt modelId="{4F139315-B3AD-4F2E-B0AD-17AEC555E6F6}" type="pres">
      <dgm:prSet presAssocID="{F1B7D912-EA9D-41A6-A498-3CE8FDF53060}" presName="imgShp" presStyleLbl="fgImgPlace1" presStyleIdx="0" presStyleCnt="5" custLinFactX="-43939" custLinFactNeighborX="-100000" custLinFactNeighborY="-43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B0FCBA9-9986-43A8-9C5B-ED9AA8F1D193}" type="pres">
      <dgm:prSet presAssocID="{F1B7D912-EA9D-41A6-A498-3CE8FDF53060}" presName="txShp" presStyleLbl="node1" presStyleIdx="0" presStyleCnt="5" custScaleX="15037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00F376A-221A-4593-8561-51309B6A82A1}" type="pres">
      <dgm:prSet presAssocID="{B30B1BE0-BA52-4381-BC8C-1F7C938A6F40}" presName="spacing" presStyleCnt="0"/>
      <dgm:spPr/>
    </dgm:pt>
    <dgm:pt modelId="{67D92D14-00AD-4BDC-A278-78F7F7736E27}" type="pres">
      <dgm:prSet presAssocID="{007FC0BA-0D20-4144-9F90-DE5D889A740E}" presName="composite" presStyleCnt="0"/>
      <dgm:spPr/>
    </dgm:pt>
    <dgm:pt modelId="{4AEE34FB-F00F-44A4-AB1B-058F4650FB41}" type="pres">
      <dgm:prSet presAssocID="{007FC0BA-0D20-4144-9F90-DE5D889A740E}" presName="imgShp" presStyleLbl="fgImgPlace1" presStyleIdx="1" presStyleCnt="5" custLinFactX="-43939" custLinFactNeighborX="-100000" custLinFactNeighborY="-83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62A89CF-63C5-4CE9-B8A0-028F15936D63}" type="pres">
      <dgm:prSet presAssocID="{007FC0BA-0D20-4144-9F90-DE5D889A740E}" presName="txShp" presStyleLbl="node1" presStyleIdx="1" presStyleCnt="5" custScaleX="150376" custScaleY="13017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ACAE7C-79D3-4177-B957-697A87897B32}" type="pres">
      <dgm:prSet presAssocID="{5194E9AE-7367-4DDA-861C-17902DC0C636}" presName="spacing" presStyleCnt="0"/>
      <dgm:spPr/>
    </dgm:pt>
    <dgm:pt modelId="{9CF7E1CC-D24B-4975-8FB7-AA6CCE2AC0E9}" type="pres">
      <dgm:prSet presAssocID="{B62F1E90-E975-438C-B349-C7051D17224E}" presName="composite" presStyleCnt="0"/>
      <dgm:spPr/>
    </dgm:pt>
    <dgm:pt modelId="{DE19F991-DA48-4148-B4C7-9D3E4C9CA1B0}" type="pres">
      <dgm:prSet presAssocID="{B62F1E90-E975-438C-B349-C7051D17224E}" presName="imgShp" presStyleLbl="fgImgPlace1" presStyleIdx="2" presStyleCnt="5" custLinFactX="-54264" custLinFactNeighborX="-100000" custLinFactNeighborY="-122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0A96CA0-955A-461C-96E0-9C2962B5BB65}" type="pres">
      <dgm:prSet presAssocID="{B62F1E90-E975-438C-B349-C7051D17224E}" presName="txShp" presStyleLbl="node1" presStyleIdx="2" presStyleCnt="5" custScaleX="15037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EF514BF-90A7-44E0-B874-2F9495A54D12}" type="pres">
      <dgm:prSet presAssocID="{680790FB-4462-4A2C-A3C2-B90E9E8FE0C2}" presName="spacing" presStyleCnt="0"/>
      <dgm:spPr/>
    </dgm:pt>
    <dgm:pt modelId="{7AC04440-13CF-4FC3-82EE-D24B9FEB671A}" type="pres">
      <dgm:prSet presAssocID="{A848EB0F-A731-4837-8327-98922CFE9AD1}" presName="composite" presStyleCnt="0"/>
      <dgm:spPr/>
    </dgm:pt>
    <dgm:pt modelId="{23CE648C-CA49-47FC-AC2C-FBC2A877EB0F}" type="pres">
      <dgm:prSet presAssocID="{A848EB0F-A731-4837-8327-98922CFE9AD1}" presName="imgShp" presStyleLbl="fgImgPlace1" presStyleIdx="3" presStyleCnt="5" custLinFactX="-54264" custLinFactNeighborX="-100000" custLinFactNeighborY="-717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941B105F-38FD-486B-96AF-D409B6EF8492}" type="pres">
      <dgm:prSet presAssocID="{A848EB0F-A731-4837-8327-98922CFE9AD1}" presName="txShp" presStyleLbl="node1" presStyleIdx="3" presStyleCnt="5" custScaleX="15037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5BD1B1E-9B52-4F17-BD26-71CDBB1F9C97}" type="pres">
      <dgm:prSet presAssocID="{3A94C85D-7005-4F10-9D22-394F643D5FAD}" presName="spacing" presStyleCnt="0"/>
      <dgm:spPr/>
    </dgm:pt>
    <dgm:pt modelId="{25C06711-9687-4B72-972A-68100840F5EA}" type="pres">
      <dgm:prSet presAssocID="{20302E95-FB40-415A-87C8-D0F169C30B8C}" presName="composite" presStyleCnt="0"/>
      <dgm:spPr/>
    </dgm:pt>
    <dgm:pt modelId="{625296F6-EBC5-4CD9-87DF-2BC458F1E16E}" type="pres">
      <dgm:prSet presAssocID="{20302E95-FB40-415A-87C8-D0F169C30B8C}" presName="imgShp" presStyleLbl="fgImgPlace1" presStyleIdx="4" presStyleCnt="5" custLinFactX="-54264" custLinFactNeighborX="-100000" custLinFactNeighborY="-2807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EFCF0093-6F86-4453-AC91-48CD70BF9BD4}" type="pres">
      <dgm:prSet presAssocID="{20302E95-FB40-415A-87C8-D0F169C30B8C}" presName="txShp" presStyleLbl="node1" presStyleIdx="4" presStyleCnt="5" custScaleX="15037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F51AF34-5DE0-40C9-AB2A-305D0100AA6A}" srcId="{B181D905-1C9C-4925-AFEA-11591DDE28CE}" destId="{007FC0BA-0D20-4144-9F90-DE5D889A740E}" srcOrd="1" destOrd="0" parTransId="{57B55DA0-77E5-49B7-9FCA-255B8B04709F}" sibTransId="{5194E9AE-7367-4DDA-861C-17902DC0C636}"/>
    <dgm:cxn modelId="{5DB716EA-E67C-4F60-81BA-698DC4E2FE64}" srcId="{B181D905-1C9C-4925-AFEA-11591DDE28CE}" destId="{20302E95-FB40-415A-87C8-D0F169C30B8C}" srcOrd="4" destOrd="0" parTransId="{9EB4F4C0-EFEF-4DD0-B677-BA36C5D96D69}" sibTransId="{99D53E60-60D2-4AE7-BA27-549FAB652228}"/>
    <dgm:cxn modelId="{79AD7A0B-0321-407A-BF96-C0981980F0B2}" type="presOf" srcId="{F1B7D912-EA9D-41A6-A498-3CE8FDF53060}" destId="{9B0FCBA9-9986-43A8-9C5B-ED9AA8F1D193}" srcOrd="0" destOrd="0" presId="urn:microsoft.com/office/officeart/2005/8/layout/vList3"/>
    <dgm:cxn modelId="{1EB666F1-B26F-4018-B440-EED784AE039B}" type="presOf" srcId="{B62F1E90-E975-438C-B349-C7051D17224E}" destId="{F0A96CA0-955A-461C-96E0-9C2962B5BB65}" srcOrd="0" destOrd="0" presId="urn:microsoft.com/office/officeart/2005/8/layout/vList3"/>
    <dgm:cxn modelId="{76BE146A-11D8-4022-B73E-CD9478666E60}" srcId="{B181D905-1C9C-4925-AFEA-11591DDE28CE}" destId="{B62F1E90-E975-438C-B349-C7051D17224E}" srcOrd="2" destOrd="0" parTransId="{7C761E07-99BF-4197-97AC-6B8720FF6B14}" sibTransId="{680790FB-4462-4A2C-A3C2-B90E9E8FE0C2}"/>
    <dgm:cxn modelId="{A8A9F284-6A73-4DA6-9B2E-5742E6F67937}" srcId="{B181D905-1C9C-4925-AFEA-11591DDE28CE}" destId="{F1B7D912-EA9D-41A6-A498-3CE8FDF53060}" srcOrd="0" destOrd="0" parTransId="{BDEB0603-066C-4201-B8A6-607F245523E2}" sibTransId="{B30B1BE0-BA52-4381-BC8C-1F7C938A6F40}"/>
    <dgm:cxn modelId="{A9A4632F-0C0E-46F2-9CA9-7705779126D5}" type="presOf" srcId="{007FC0BA-0D20-4144-9F90-DE5D889A740E}" destId="{B62A89CF-63C5-4CE9-B8A0-028F15936D63}" srcOrd="0" destOrd="0" presId="urn:microsoft.com/office/officeart/2005/8/layout/vList3"/>
    <dgm:cxn modelId="{AD631E78-2F4F-45B9-8C2F-E6C56C6D6F1D}" type="presOf" srcId="{20302E95-FB40-415A-87C8-D0F169C30B8C}" destId="{EFCF0093-6F86-4453-AC91-48CD70BF9BD4}" srcOrd="0" destOrd="0" presId="urn:microsoft.com/office/officeart/2005/8/layout/vList3"/>
    <dgm:cxn modelId="{CCA9D6F1-D977-4393-8E0E-558789CF32A4}" srcId="{B181D905-1C9C-4925-AFEA-11591DDE28CE}" destId="{A848EB0F-A731-4837-8327-98922CFE9AD1}" srcOrd="3" destOrd="0" parTransId="{3B50B2DA-450B-4925-A419-E151FFBA91B2}" sibTransId="{3A94C85D-7005-4F10-9D22-394F643D5FAD}"/>
    <dgm:cxn modelId="{0F8EBDD0-111B-4E49-9ACA-F278EED6664D}" type="presOf" srcId="{A848EB0F-A731-4837-8327-98922CFE9AD1}" destId="{941B105F-38FD-486B-96AF-D409B6EF8492}" srcOrd="0" destOrd="0" presId="urn:microsoft.com/office/officeart/2005/8/layout/vList3"/>
    <dgm:cxn modelId="{EA67B5FF-46BC-4C3B-91D4-78D8DDDD6948}" type="presOf" srcId="{B181D905-1C9C-4925-AFEA-11591DDE28CE}" destId="{55313DDF-E11D-4584-8D7B-CE0E89C7D5E0}" srcOrd="0" destOrd="0" presId="urn:microsoft.com/office/officeart/2005/8/layout/vList3"/>
    <dgm:cxn modelId="{8CA0A5B3-FAFE-4CB7-9AEA-40155DD4F726}" type="presParOf" srcId="{55313DDF-E11D-4584-8D7B-CE0E89C7D5E0}" destId="{3F18F18F-FFCF-4C47-A437-1F945BDBDBB7}" srcOrd="0" destOrd="0" presId="urn:microsoft.com/office/officeart/2005/8/layout/vList3"/>
    <dgm:cxn modelId="{E0355A37-7007-4164-8D6F-3E136175EEAB}" type="presParOf" srcId="{3F18F18F-FFCF-4C47-A437-1F945BDBDBB7}" destId="{4F139315-B3AD-4F2E-B0AD-17AEC555E6F6}" srcOrd="0" destOrd="0" presId="urn:microsoft.com/office/officeart/2005/8/layout/vList3"/>
    <dgm:cxn modelId="{D2468E7E-B5EC-4C5C-BC23-64AD6D942E30}" type="presParOf" srcId="{3F18F18F-FFCF-4C47-A437-1F945BDBDBB7}" destId="{9B0FCBA9-9986-43A8-9C5B-ED9AA8F1D193}" srcOrd="1" destOrd="0" presId="urn:microsoft.com/office/officeart/2005/8/layout/vList3"/>
    <dgm:cxn modelId="{781FCD3D-0AAD-450C-BC9B-8C7D69BE6BFE}" type="presParOf" srcId="{55313DDF-E11D-4584-8D7B-CE0E89C7D5E0}" destId="{700F376A-221A-4593-8561-51309B6A82A1}" srcOrd="1" destOrd="0" presId="urn:microsoft.com/office/officeart/2005/8/layout/vList3"/>
    <dgm:cxn modelId="{537B9981-0FAE-4850-B486-8D5FE0C8EDB7}" type="presParOf" srcId="{55313DDF-E11D-4584-8D7B-CE0E89C7D5E0}" destId="{67D92D14-00AD-4BDC-A278-78F7F7736E27}" srcOrd="2" destOrd="0" presId="urn:microsoft.com/office/officeart/2005/8/layout/vList3"/>
    <dgm:cxn modelId="{9D825751-5D4E-448C-841B-C419FFE62D0C}" type="presParOf" srcId="{67D92D14-00AD-4BDC-A278-78F7F7736E27}" destId="{4AEE34FB-F00F-44A4-AB1B-058F4650FB41}" srcOrd="0" destOrd="0" presId="urn:microsoft.com/office/officeart/2005/8/layout/vList3"/>
    <dgm:cxn modelId="{FC3B534B-F891-4B7F-A08D-07FA922120FB}" type="presParOf" srcId="{67D92D14-00AD-4BDC-A278-78F7F7736E27}" destId="{B62A89CF-63C5-4CE9-B8A0-028F15936D63}" srcOrd="1" destOrd="0" presId="urn:microsoft.com/office/officeart/2005/8/layout/vList3"/>
    <dgm:cxn modelId="{C279C32E-C94B-4EF5-8858-69271BE5DD18}" type="presParOf" srcId="{55313DDF-E11D-4584-8D7B-CE0E89C7D5E0}" destId="{88ACAE7C-79D3-4177-B957-697A87897B32}" srcOrd="3" destOrd="0" presId="urn:microsoft.com/office/officeart/2005/8/layout/vList3"/>
    <dgm:cxn modelId="{B20F3657-624C-46F1-951A-19A0F53C1478}" type="presParOf" srcId="{55313DDF-E11D-4584-8D7B-CE0E89C7D5E0}" destId="{9CF7E1CC-D24B-4975-8FB7-AA6CCE2AC0E9}" srcOrd="4" destOrd="0" presId="urn:microsoft.com/office/officeart/2005/8/layout/vList3"/>
    <dgm:cxn modelId="{FD0C36C2-D4EA-4CBB-A6BC-C78425ADCCE6}" type="presParOf" srcId="{9CF7E1CC-D24B-4975-8FB7-AA6CCE2AC0E9}" destId="{DE19F991-DA48-4148-B4C7-9D3E4C9CA1B0}" srcOrd="0" destOrd="0" presId="urn:microsoft.com/office/officeart/2005/8/layout/vList3"/>
    <dgm:cxn modelId="{DC60CAD2-AEAB-42CC-A5AF-B4AE28F4B551}" type="presParOf" srcId="{9CF7E1CC-D24B-4975-8FB7-AA6CCE2AC0E9}" destId="{F0A96CA0-955A-461C-96E0-9C2962B5BB65}" srcOrd="1" destOrd="0" presId="urn:microsoft.com/office/officeart/2005/8/layout/vList3"/>
    <dgm:cxn modelId="{D4CE0EA9-69A6-4B30-A66E-9F08D52142D1}" type="presParOf" srcId="{55313DDF-E11D-4584-8D7B-CE0E89C7D5E0}" destId="{7EF514BF-90A7-44E0-B874-2F9495A54D12}" srcOrd="5" destOrd="0" presId="urn:microsoft.com/office/officeart/2005/8/layout/vList3"/>
    <dgm:cxn modelId="{31A25253-ACCC-46BF-81CB-F8709AA27D56}" type="presParOf" srcId="{55313DDF-E11D-4584-8D7B-CE0E89C7D5E0}" destId="{7AC04440-13CF-4FC3-82EE-D24B9FEB671A}" srcOrd="6" destOrd="0" presId="urn:microsoft.com/office/officeart/2005/8/layout/vList3"/>
    <dgm:cxn modelId="{B58195B9-2311-4988-819D-31FFC3ED09C9}" type="presParOf" srcId="{7AC04440-13CF-4FC3-82EE-D24B9FEB671A}" destId="{23CE648C-CA49-47FC-AC2C-FBC2A877EB0F}" srcOrd="0" destOrd="0" presId="urn:microsoft.com/office/officeart/2005/8/layout/vList3"/>
    <dgm:cxn modelId="{A99A7E97-DC37-45CD-9B45-CF6E82CEBEE3}" type="presParOf" srcId="{7AC04440-13CF-4FC3-82EE-D24B9FEB671A}" destId="{941B105F-38FD-486B-96AF-D409B6EF8492}" srcOrd="1" destOrd="0" presId="urn:microsoft.com/office/officeart/2005/8/layout/vList3"/>
    <dgm:cxn modelId="{ADAE3430-1698-4E39-881A-4047297D1394}" type="presParOf" srcId="{55313DDF-E11D-4584-8D7B-CE0E89C7D5E0}" destId="{A5BD1B1E-9B52-4F17-BD26-71CDBB1F9C97}" srcOrd="7" destOrd="0" presId="urn:microsoft.com/office/officeart/2005/8/layout/vList3"/>
    <dgm:cxn modelId="{62E410E0-7753-4E5F-B5E5-6B9D08A3D4F3}" type="presParOf" srcId="{55313DDF-E11D-4584-8D7B-CE0E89C7D5E0}" destId="{25C06711-9687-4B72-972A-68100840F5EA}" srcOrd="8" destOrd="0" presId="urn:microsoft.com/office/officeart/2005/8/layout/vList3"/>
    <dgm:cxn modelId="{C56F7B62-C5BD-4FAF-A206-8B3877945BEC}" type="presParOf" srcId="{25C06711-9687-4B72-972A-68100840F5EA}" destId="{625296F6-EBC5-4CD9-87DF-2BC458F1E16E}" srcOrd="0" destOrd="0" presId="urn:microsoft.com/office/officeart/2005/8/layout/vList3"/>
    <dgm:cxn modelId="{5D4FC8F3-E7D8-47FD-B8FF-E1EC6FF3951B}" type="presParOf" srcId="{25C06711-9687-4B72-972A-68100840F5EA}" destId="{EFCF0093-6F86-4453-AC91-48CD70BF9BD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5F63E99-8ABB-4675-8610-D6202AFDDCC8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BC9C9C5E-83C8-4BC0-8ACD-4BA38B2CBA87}">
      <dgm:prSet phldrT="[Metin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b="0" i="0" dirty="0" smtClean="0">
              <a:latin typeface="Comic Sans MS" panose="030F0702030302020204" pitchFamily="66" charset="0"/>
            </a:rPr>
            <a:t>Klinik muayene, </a:t>
          </a:r>
          <a:r>
            <a:rPr lang="tr-TR" b="0" i="0" dirty="0" err="1" smtClean="0">
              <a:latin typeface="Comic Sans MS" panose="030F0702030302020204" pitchFamily="66" charset="0"/>
            </a:rPr>
            <a:t>endometriozisin</a:t>
          </a:r>
          <a:r>
            <a:rPr lang="tr-TR" b="0" i="0" dirty="0" smtClean="0">
              <a:latin typeface="Comic Sans MS" panose="030F0702030302020204" pitchFamily="66" charset="0"/>
            </a:rPr>
            <a:t> daha hızlı teşhisi ve tıbbi teknolojiler kullanılarak daha spesifik bir tanı yaklaşımı için faydalıdır, ancak muayeneyi yapan </a:t>
          </a:r>
          <a:r>
            <a:rPr lang="tr-TR" b="0" i="0" dirty="0" err="1" smtClean="0">
              <a:latin typeface="Comic Sans MS" panose="030F0702030302020204" pitchFamily="66" charset="0"/>
            </a:rPr>
            <a:t>klinisyenin</a:t>
          </a:r>
          <a:r>
            <a:rPr lang="tr-TR" b="0" i="0" dirty="0" smtClean="0">
              <a:latin typeface="Comic Sans MS" panose="030F0702030302020204" pitchFamily="66" charset="0"/>
            </a:rPr>
            <a:t> becerilerine ve deneyimine bağımlılık da dahil olmak üzere, bazı sınırlamalar vardır. Klinik muayenenin finansal yükü;  düşük maliyette yapılabileceği için minimum düzeydedir.</a:t>
          </a:r>
          <a:endParaRPr lang="tr-TR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EE303F8F-9D0D-4E45-84AE-B2DEA81C2C4C}" type="parTrans" cxnId="{F4093E62-393F-4C5E-8057-2200E6A5F3AC}">
      <dgm:prSet/>
      <dgm:spPr/>
      <dgm:t>
        <a:bodyPr/>
        <a:lstStyle/>
        <a:p>
          <a:endParaRPr lang="tr-TR"/>
        </a:p>
      </dgm:t>
    </dgm:pt>
    <dgm:pt modelId="{17D9DE36-A8C7-4AC6-A622-72663F351E1C}" type="sibTrans" cxnId="{F4093E62-393F-4C5E-8057-2200E6A5F3AC}">
      <dgm:prSet/>
      <dgm:spPr/>
      <dgm:t>
        <a:bodyPr/>
        <a:lstStyle/>
        <a:p>
          <a:endParaRPr lang="tr-TR"/>
        </a:p>
      </dgm:t>
    </dgm:pt>
    <dgm:pt modelId="{98D3DD4C-E2C6-435B-88EE-81BDD7E2E22A}">
      <dgm:prSet phldrT="[Metin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b="0" i="0" dirty="0" err="1" smtClean="0">
              <a:latin typeface="Comic Sans MS" panose="030F0702030302020204" pitchFamily="66" charset="0"/>
            </a:rPr>
            <a:t>Endometriozis</a:t>
          </a:r>
          <a:r>
            <a:rPr lang="tr-TR" b="0" i="0" dirty="0" smtClean="0">
              <a:latin typeface="Comic Sans MS" panose="030F0702030302020204" pitchFamily="66" charset="0"/>
            </a:rPr>
            <a:t> kesin tanısı </a:t>
          </a:r>
          <a:r>
            <a:rPr lang="tr-TR" b="0" i="0" dirty="0" err="1" smtClean="0">
              <a:latin typeface="Comic Sans MS" panose="030F0702030302020204" pitchFamily="66" charset="0"/>
            </a:rPr>
            <a:t>laparoskopi</a:t>
          </a:r>
          <a:r>
            <a:rPr lang="tr-TR" b="0" i="0" dirty="0" smtClean="0">
              <a:latin typeface="Comic Sans MS" panose="030F0702030302020204" pitchFamily="66" charset="0"/>
            </a:rPr>
            <a:t> ve / veya histoloji ile konulmadan önce ampirik tedaviye başlanabileceği söylenebilir.</a:t>
          </a:r>
          <a:endParaRPr lang="tr-TR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754555D9-1313-4BA2-AA7D-1C3F7AA68A11}" type="parTrans" cxnId="{80B1BC31-6D1B-424D-80DA-38B113BD7F4C}">
      <dgm:prSet/>
      <dgm:spPr/>
      <dgm:t>
        <a:bodyPr/>
        <a:lstStyle/>
        <a:p>
          <a:endParaRPr lang="tr-TR"/>
        </a:p>
      </dgm:t>
    </dgm:pt>
    <dgm:pt modelId="{7E52DDAD-8FC6-4CAC-8D32-8629AC2D202C}" type="sibTrans" cxnId="{80B1BC31-6D1B-424D-80DA-38B113BD7F4C}">
      <dgm:prSet/>
      <dgm:spPr/>
      <dgm:t>
        <a:bodyPr/>
        <a:lstStyle/>
        <a:p>
          <a:endParaRPr lang="tr-TR"/>
        </a:p>
      </dgm:t>
    </dgm:pt>
    <dgm:pt modelId="{CB8F2B31-4286-45B9-9330-4C1B3690B628}">
      <dgm:prSet phldrT="[Metin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b="0" i="0" dirty="0" smtClean="0">
              <a:latin typeface="Comic Sans MS" panose="030F0702030302020204" pitchFamily="66" charset="0"/>
            </a:rPr>
            <a:t>MRI, </a:t>
          </a:r>
          <a:r>
            <a:rPr lang="tr-TR" b="0" i="0" dirty="0" err="1" smtClean="0">
              <a:latin typeface="Comic Sans MS" panose="030F0702030302020204" pitchFamily="66" charset="0"/>
            </a:rPr>
            <a:t>peritoneal</a:t>
          </a:r>
          <a:r>
            <a:rPr lang="tr-TR" b="0" i="0" dirty="0" smtClean="0">
              <a:latin typeface="Comic Sans MS" panose="030F0702030302020204" pitchFamily="66" charset="0"/>
            </a:rPr>
            <a:t> </a:t>
          </a:r>
          <a:r>
            <a:rPr lang="tr-TR" b="0" i="0" dirty="0" err="1" smtClean="0">
              <a:latin typeface="Comic Sans MS" panose="030F0702030302020204" pitchFamily="66" charset="0"/>
            </a:rPr>
            <a:t>endometriozis</a:t>
          </a:r>
          <a:r>
            <a:rPr lang="tr-TR" b="0" i="0" dirty="0" smtClean="0">
              <a:latin typeface="Comic Sans MS" panose="030F0702030302020204" pitchFamily="66" charset="0"/>
            </a:rPr>
            <a:t> tanısı koymak veya dışlamak için kullanışlı değildir.</a:t>
          </a:r>
          <a:endParaRPr lang="tr-TR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1220823A-4ACA-4839-B739-E660511C7D34}" type="parTrans" cxnId="{AAC9C5E4-AD5A-479B-82D5-4C183FB4DB6D}">
      <dgm:prSet/>
      <dgm:spPr/>
      <dgm:t>
        <a:bodyPr/>
        <a:lstStyle/>
        <a:p>
          <a:endParaRPr lang="tr-TR"/>
        </a:p>
      </dgm:t>
    </dgm:pt>
    <dgm:pt modelId="{86BAF29F-D1E9-420B-B35A-4A87E41916F5}" type="sibTrans" cxnId="{AAC9C5E4-AD5A-479B-82D5-4C183FB4DB6D}">
      <dgm:prSet/>
      <dgm:spPr/>
      <dgm:t>
        <a:bodyPr/>
        <a:lstStyle/>
        <a:p>
          <a:endParaRPr lang="tr-TR"/>
        </a:p>
      </dgm:t>
    </dgm:pt>
    <dgm:pt modelId="{3BD2EA4D-8EA9-449B-A396-C0A3630C2147}">
      <dgm:prSet phldrT="[Metin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dirty="0" smtClean="0">
              <a:solidFill>
                <a:schemeClr val="bg1"/>
              </a:solidFill>
              <a:latin typeface="Comic Sans MS" panose="030F0702030302020204" pitchFamily="66" charset="0"/>
            </a:rPr>
            <a:t>Semptomlarla ilgili yardım isteyen kadınlarda </a:t>
          </a:r>
          <a:r>
            <a:rPr lang="tr-TR" dirty="0" err="1" smtClean="0">
              <a:solidFill>
                <a:schemeClr val="bg1"/>
              </a:solidFill>
              <a:latin typeface="Comic Sans MS" panose="030F0702030302020204" pitchFamily="66" charset="0"/>
            </a:rPr>
            <a:t>endometriozis</a:t>
          </a:r>
          <a:r>
            <a:rPr lang="tr-TR" dirty="0" smtClean="0">
              <a:solidFill>
                <a:schemeClr val="bg1"/>
              </a:solidFill>
              <a:latin typeface="Comic Sans MS" panose="030F0702030302020204" pitchFamily="66" charset="0"/>
            </a:rPr>
            <a:t> tanısını araştırmak, </a:t>
          </a:r>
          <a:r>
            <a:rPr lang="tr-TR" dirty="0" err="1" smtClean="0">
              <a:solidFill>
                <a:schemeClr val="bg1"/>
              </a:solidFill>
              <a:latin typeface="Comic Sans MS" panose="030F0702030302020204" pitchFamily="66" charset="0"/>
            </a:rPr>
            <a:t>endometriozisin</a:t>
          </a:r>
          <a:r>
            <a:rPr lang="tr-TR" dirty="0" smtClean="0">
              <a:solidFill>
                <a:schemeClr val="bg1"/>
              </a:solidFill>
              <a:latin typeface="Comic Sans MS" panose="030F0702030302020204" pitchFamily="66" charset="0"/>
            </a:rPr>
            <a:t> erken teşhisine ve bu hastalarda yaşam kalitesinin artmasına neden olabilir.</a:t>
          </a:r>
          <a:endParaRPr lang="tr-TR" dirty="0">
            <a:solidFill>
              <a:schemeClr val="bg1"/>
            </a:solidFill>
            <a:latin typeface="Comic Sans MS" panose="030F0702030302020204" pitchFamily="66" charset="0"/>
          </a:endParaRPr>
        </a:p>
      </dgm:t>
    </dgm:pt>
    <dgm:pt modelId="{03EE4E3C-59D6-435F-813F-1F08A98E3ABF}" type="parTrans" cxnId="{C3FF7442-834A-4DEB-915C-8FC335C07047}">
      <dgm:prSet/>
      <dgm:spPr/>
      <dgm:t>
        <a:bodyPr/>
        <a:lstStyle/>
        <a:p>
          <a:endParaRPr lang="tr-TR"/>
        </a:p>
      </dgm:t>
    </dgm:pt>
    <dgm:pt modelId="{807842FB-597B-40F1-BC5E-000EBF6EC2F2}" type="sibTrans" cxnId="{C3FF7442-834A-4DEB-915C-8FC335C07047}">
      <dgm:prSet/>
      <dgm:spPr/>
      <dgm:t>
        <a:bodyPr/>
        <a:lstStyle/>
        <a:p>
          <a:endParaRPr lang="tr-TR"/>
        </a:p>
      </dgm:t>
    </dgm:pt>
    <dgm:pt modelId="{EF658E2C-B6A9-4310-B662-35610CCB3572}" type="pres">
      <dgm:prSet presAssocID="{35F63E99-8ABB-4675-8610-D6202AFDDCC8}" presName="linearFlow" presStyleCnt="0">
        <dgm:presLayoutVars>
          <dgm:dir/>
          <dgm:resizeHandles val="exact"/>
        </dgm:presLayoutVars>
      </dgm:prSet>
      <dgm:spPr/>
    </dgm:pt>
    <dgm:pt modelId="{B5EF466D-6A65-412D-9A2B-4777AE19852E}" type="pres">
      <dgm:prSet presAssocID="{3BD2EA4D-8EA9-449B-A396-C0A3630C2147}" presName="composite" presStyleCnt="0"/>
      <dgm:spPr/>
    </dgm:pt>
    <dgm:pt modelId="{460A816D-326D-402F-99B7-3F053C5FC178}" type="pres">
      <dgm:prSet presAssocID="{3BD2EA4D-8EA9-449B-A396-C0A3630C2147}" presName="imgShp" presStyleLbl="fgImgPlace1" presStyleIdx="0" presStyleCnt="4" custScaleX="225854" custLinFactNeighborX="-69373" custLinFactNeighborY="-26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4C833FD8-AA12-4882-B3B3-295D98E34C05}" type="pres">
      <dgm:prSet presAssocID="{3BD2EA4D-8EA9-449B-A396-C0A3630C2147}" presName="txShp" presStyleLbl="node1" presStyleIdx="0" presStyleCnt="4" custScaleX="106785" custLinFactNeighborX="7649" custLinFactNeighborY="-26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C11445B-72AE-4CB4-BC0E-7155558965DC}" type="pres">
      <dgm:prSet presAssocID="{807842FB-597B-40F1-BC5E-000EBF6EC2F2}" presName="spacing" presStyleCnt="0"/>
      <dgm:spPr/>
    </dgm:pt>
    <dgm:pt modelId="{1C5018AE-B21B-486E-89B6-D4288EDB728D}" type="pres">
      <dgm:prSet presAssocID="{BC9C9C5E-83C8-4BC0-8ACD-4BA38B2CBA87}" presName="composite" presStyleCnt="0"/>
      <dgm:spPr/>
    </dgm:pt>
    <dgm:pt modelId="{52825773-A832-4C0A-847E-C4265E66F8D5}" type="pres">
      <dgm:prSet presAssocID="{BC9C9C5E-83C8-4BC0-8ACD-4BA38B2CBA87}" presName="imgShp" presStyleLbl="fgImgPlace1" presStyleIdx="1" presStyleCnt="4" custScaleX="195562" custScaleY="154307" custLinFactNeighborX="-73783" custLinFactNeighborY="-8982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87AA4803-EEEE-4CDB-A319-7B1B8350001E}" type="pres">
      <dgm:prSet presAssocID="{BC9C9C5E-83C8-4BC0-8ACD-4BA38B2CBA87}" presName="txShp" presStyleLbl="node1" presStyleIdx="1" presStyleCnt="4" custScaleX="109728" custScaleY="158452" custLinFactNeighborX="7934" custLinFactNeighborY="-691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23A6EC1-4471-4621-AF3E-A45808578961}" type="pres">
      <dgm:prSet presAssocID="{17D9DE36-A8C7-4AC6-A622-72663F351E1C}" presName="spacing" presStyleCnt="0"/>
      <dgm:spPr/>
    </dgm:pt>
    <dgm:pt modelId="{0C9ED82B-C8AB-4FD6-85BE-E90F82D06E10}" type="pres">
      <dgm:prSet presAssocID="{98D3DD4C-E2C6-435B-88EE-81BDD7E2E22A}" presName="composite" presStyleCnt="0"/>
      <dgm:spPr/>
    </dgm:pt>
    <dgm:pt modelId="{C37395A5-0CAE-43C8-B5AE-216E6874E772}" type="pres">
      <dgm:prSet presAssocID="{98D3DD4C-E2C6-435B-88EE-81BDD7E2E22A}" presName="imgShp" presStyleLbl="fgImgPlace1" presStyleIdx="2" presStyleCnt="4" custScaleX="219960" custScaleY="127680" custLinFactNeighborX="-45061" custLinFactNeighborY="-1013"/>
      <dgm:spPr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93140829-915D-4675-BF68-A70A0685D384}" type="pres">
      <dgm:prSet presAssocID="{98D3DD4C-E2C6-435B-88EE-81BDD7E2E22A}" presName="txShp" presStyleLbl="node1" presStyleIdx="2" presStyleCnt="4" custScaleX="108977" custScaleY="129606" custLinFactNeighborX="7773" custLinFactNeighborY="-566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09DFA0-1CEA-4592-B9D7-26601FF60D02}" type="pres">
      <dgm:prSet presAssocID="{7E52DDAD-8FC6-4CAC-8D32-8629AC2D202C}" presName="spacing" presStyleCnt="0"/>
      <dgm:spPr/>
    </dgm:pt>
    <dgm:pt modelId="{4B72829D-945F-493A-AE57-4C1354AC552A}" type="pres">
      <dgm:prSet presAssocID="{CB8F2B31-4286-45B9-9330-4C1B3690B628}" presName="composite" presStyleCnt="0"/>
      <dgm:spPr/>
    </dgm:pt>
    <dgm:pt modelId="{92C602B6-9452-47EC-B835-A8C498E333AC}" type="pres">
      <dgm:prSet presAssocID="{CB8F2B31-4286-45B9-9330-4C1B3690B628}" presName="imgShp" presStyleLbl="fgImgPlace1" presStyleIdx="3" presStyleCnt="4" custScaleX="238042" custScaleY="139191" custLinFactNeighborX="-42046" custLinFactNeighborY="-2557"/>
      <dgm:spPr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8A44FA05-F1F5-445F-8478-5AAC97B013FA}" type="pres">
      <dgm:prSet presAssocID="{CB8F2B31-4286-45B9-9330-4C1B3690B628}" presName="txShp" presStyleLbl="node1" presStyleIdx="3" presStyleCnt="4" custScaleX="103619" custScaleY="156847" custLinFactNeighborX="8869" custLinFactNeighborY="-1348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3FF7442-834A-4DEB-915C-8FC335C07047}" srcId="{35F63E99-8ABB-4675-8610-D6202AFDDCC8}" destId="{3BD2EA4D-8EA9-449B-A396-C0A3630C2147}" srcOrd="0" destOrd="0" parTransId="{03EE4E3C-59D6-435F-813F-1F08A98E3ABF}" sibTransId="{807842FB-597B-40F1-BC5E-000EBF6EC2F2}"/>
    <dgm:cxn modelId="{CEE0F246-1B4E-4E79-9A47-EE23075C79DA}" type="presOf" srcId="{BC9C9C5E-83C8-4BC0-8ACD-4BA38B2CBA87}" destId="{87AA4803-EEEE-4CDB-A319-7B1B8350001E}" srcOrd="0" destOrd="0" presId="urn:microsoft.com/office/officeart/2005/8/layout/vList3#1"/>
    <dgm:cxn modelId="{E2C9B50E-6AF1-4CFF-8B6D-9990726613D6}" type="presOf" srcId="{CB8F2B31-4286-45B9-9330-4C1B3690B628}" destId="{8A44FA05-F1F5-445F-8478-5AAC97B013FA}" srcOrd="0" destOrd="0" presId="urn:microsoft.com/office/officeart/2005/8/layout/vList3#1"/>
    <dgm:cxn modelId="{61929804-29A9-4696-A4E6-D8A650A15562}" type="presOf" srcId="{98D3DD4C-E2C6-435B-88EE-81BDD7E2E22A}" destId="{93140829-915D-4675-BF68-A70A0685D384}" srcOrd="0" destOrd="0" presId="urn:microsoft.com/office/officeart/2005/8/layout/vList3#1"/>
    <dgm:cxn modelId="{CBC8BDA9-EE37-43CC-AB34-E87D9BE05794}" type="presOf" srcId="{3BD2EA4D-8EA9-449B-A396-C0A3630C2147}" destId="{4C833FD8-AA12-4882-B3B3-295D98E34C05}" srcOrd="0" destOrd="0" presId="urn:microsoft.com/office/officeart/2005/8/layout/vList3#1"/>
    <dgm:cxn modelId="{AAC9C5E4-AD5A-479B-82D5-4C183FB4DB6D}" srcId="{35F63E99-8ABB-4675-8610-D6202AFDDCC8}" destId="{CB8F2B31-4286-45B9-9330-4C1B3690B628}" srcOrd="3" destOrd="0" parTransId="{1220823A-4ACA-4839-B739-E660511C7D34}" sibTransId="{86BAF29F-D1E9-420B-B35A-4A87E41916F5}"/>
    <dgm:cxn modelId="{40E96AD9-465F-47A6-B6B8-9262FD96D018}" type="presOf" srcId="{35F63E99-8ABB-4675-8610-D6202AFDDCC8}" destId="{EF658E2C-B6A9-4310-B662-35610CCB3572}" srcOrd="0" destOrd="0" presId="urn:microsoft.com/office/officeart/2005/8/layout/vList3#1"/>
    <dgm:cxn modelId="{80B1BC31-6D1B-424D-80DA-38B113BD7F4C}" srcId="{35F63E99-8ABB-4675-8610-D6202AFDDCC8}" destId="{98D3DD4C-E2C6-435B-88EE-81BDD7E2E22A}" srcOrd="2" destOrd="0" parTransId="{754555D9-1313-4BA2-AA7D-1C3F7AA68A11}" sibTransId="{7E52DDAD-8FC6-4CAC-8D32-8629AC2D202C}"/>
    <dgm:cxn modelId="{F4093E62-393F-4C5E-8057-2200E6A5F3AC}" srcId="{35F63E99-8ABB-4675-8610-D6202AFDDCC8}" destId="{BC9C9C5E-83C8-4BC0-8ACD-4BA38B2CBA87}" srcOrd="1" destOrd="0" parTransId="{EE303F8F-9D0D-4E45-84AE-B2DEA81C2C4C}" sibTransId="{17D9DE36-A8C7-4AC6-A622-72663F351E1C}"/>
    <dgm:cxn modelId="{0C60865D-5CEB-4C49-AE9E-A5AB84435DB9}" type="presParOf" srcId="{EF658E2C-B6A9-4310-B662-35610CCB3572}" destId="{B5EF466D-6A65-412D-9A2B-4777AE19852E}" srcOrd="0" destOrd="0" presId="urn:microsoft.com/office/officeart/2005/8/layout/vList3#1"/>
    <dgm:cxn modelId="{3ADF2D1E-69F0-41AB-88F8-464A25BE9A69}" type="presParOf" srcId="{B5EF466D-6A65-412D-9A2B-4777AE19852E}" destId="{460A816D-326D-402F-99B7-3F053C5FC178}" srcOrd="0" destOrd="0" presId="urn:microsoft.com/office/officeart/2005/8/layout/vList3#1"/>
    <dgm:cxn modelId="{D69E7110-6DD1-4427-825C-A33FFDC7ED1F}" type="presParOf" srcId="{B5EF466D-6A65-412D-9A2B-4777AE19852E}" destId="{4C833FD8-AA12-4882-B3B3-295D98E34C05}" srcOrd="1" destOrd="0" presId="urn:microsoft.com/office/officeart/2005/8/layout/vList3#1"/>
    <dgm:cxn modelId="{7516CBB9-D748-49DC-A0B2-67A665B40CB6}" type="presParOf" srcId="{EF658E2C-B6A9-4310-B662-35610CCB3572}" destId="{5C11445B-72AE-4CB4-BC0E-7155558965DC}" srcOrd="1" destOrd="0" presId="urn:microsoft.com/office/officeart/2005/8/layout/vList3#1"/>
    <dgm:cxn modelId="{5DD972ED-3D40-429D-93FD-B79928BE9296}" type="presParOf" srcId="{EF658E2C-B6A9-4310-B662-35610CCB3572}" destId="{1C5018AE-B21B-486E-89B6-D4288EDB728D}" srcOrd="2" destOrd="0" presId="urn:microsoft.com/office/officeart/2005/8/layout/vList3#1"/>
    <dgm:cxn modelId="{9330BE1D-E854-450A-A2EC-1C2A5C0D10A9}" type="presParOf" srcId="{1C5018AE-B21B-486E-89B6-D4288EDB728D}" destId="{52825773-A832-4C0A-847E-C4265E66F8D5}" srcOrd="0" destOrd="0" presId="urn:microsoft.com/office/officeart/2005/8/layout/vList3#1"/>
    <dgm:cxn modelId="{42E23171-78C0-4139-94B8-FE88C5A22DBA}" type="presParOf" srcId="{1C5018AE-B21B-486E-89B6-D4288EDB728D}" destId="{87AA4803-EEEE-4CDB-A319-7B1B8350001E}" srcOrd="1" destOrd="0" presId="urn:microsoft.com/office/officeart/2005/8/layout/vList3#1"/>
    <dgm:cxn modelId="{FD8317F4-A4A3-4041-991B-2F0A0D4499CF}" type="presParOf" srcId="{EF658E2C-B6A9-4310-B662-35610CCB3572}" destId="{423A6EC1-4471-4621-AF3E-A45808578961}" srcOrd="3" destOrd="0" presId="urn:microsoft.com/office/officeart/2005/8/layout/vList3#1"/>
    <dgm:cxn modelId="{B2836104-5347-4C11-BEB3-FE3F5792E08A}" type="presParOf" srcId="{EF658E2C-B6A9-4310-B662-35610CCB3572}" destId="{0C9ED82B-C8AB-4FD6-85BE-E90F82D06E10}" srcOrd="4" destOrd="0" presId="urn:microsoft.com/office/officeart/2005/8/layout/vList3#1"/>
    <dgm:cxn modelId="{DF74C5B2-1293-4495-8C9F-B270A29FA023}" type="presParOf" srcId="{0C9ED82B-C8AB-4FD6-85BE-E90F82D06E10}" destId="{C37395A5-0CAE-43C8-B5AE-216E6874E772}" srcOrd="0" destOrd="0" presId="urn:microsoft.com/office/officeart/2005/8/layout/vList3#1"/>
    <dgm:cxn modelId="{834FEAA8-3CE6-432E-96A5-04879BCF7541}" type="presParOf" srcId="{0C9ED82B-C8AB-4FD6-85BE-E90F82D06E10}" destId="{93140829-915D-4675-BF68-A70A0685D384}" srcOrd="1" destOrd="0" presId="urn:microsoft.com/office/officeart/2005/8/layout/vList3#1"/>
    <dgm:cxn modelId="{268B303E-DAF7-4607-BFC4-A1DD590123D5}" type="presParOf" srcId="{EF658E2C-B6A9-4310-B662-35610CCB3572}" destId="{3C09DFA0-1CEA-4592-B9D7-26601FF60D02}" srcOrd="5" destOrd="0" presId="urn:microsoft.com/office/officeart/2005/8/layout/vList3#1"/>
    <dgm:cxn modelId="{C742DA3D-DE6D-4E83-BA29-886E441F3146}" type="presParOf" srcId="{EF658E2C-B6A9-4310-B662-35610CCB3572}" destId="{4B72829D-945F-493A-AE57-4C1354AC552A}" srcOrd="6" destOrd="0" presId="urn:microsoft.com/office/officeart/2005/8/layout/vList3#1"/>
    <dgm:cxn modelId="{8A114FD0-0489-4981-8F8A-849336CF0599}" type="presParOf" srcId="{4B72829D-945F-493A-AE57-4C1354AC552A}" destId="{92C602B6-9452-47EC-B835-A8C498E333AC}" srcOrd="0" destOrd="0" presId="urn:microsoft.com/office/officeart/2005/8/layout/vList3#1"/>
    <dgm:cxn modelId="{91120C5B-35B5-43F3-8D9F-06AE34C089A4}" type="presParOf" srcId="{4B72829D-945F-493A-AE57-4C1354AC552A}" destId="{8A44FA05-F1F5-445F-8478-5AAC97B013FA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2BE4443-92AD-4CDB-866F-6A28F33CB4D8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045ECAA4-5D3B-46BE-B727-E96E9B249837}">
      <dgm:prSet phldrT="[Metin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0" i="0" dirty="0" err="1" smtClean="0">
              <a:latin typeface="Comic Sans MS" panose="030F0702030302020204" pitchFamily="66" charset="0"/>
            </a:rPr>
            <a:t>Laparoskopi</a:t>
          </a:r>
          <a:r>
            <a:rPr lang="tr-TR" sz="1600" b="0" i="0" dirty="0" smtClean="0">
              <a:latin typeface="Comic Sans MS" panose="030F0702030302020204" pitchFamily="66" charset="0"/>
            </a:rPr>
            <a:t>, histolojik doğrulama olsun  veya olmasın, </a:t>
          </a:r>
          <a:r>
            <a:rPr lang="tr-TR" sz="1600" b="0" i="0" dirty="0" err="1" smtClean="0">
              <a:latin typeface="Comic Sans MS" panose="030F0702030302020204" pitchFamily="66" charset="0"/>
            </a:rPr>
            <a:t>endometriozis</a:t>
          </a:r>
          <a:r>
            <a:rPr lang="tr-TR" sz="1600" b="0" i="0" dirty="0" smtClean="0">
              <a:latin typeface="Comic Sans MS" panose="030F0702030302020204" pitchFamily="66" charset="0"/>
            </a:rPr>
            <a:t> varlığını teşhis etmek ve dışlamak için yaygın olarak kullanılır.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98EC9E7D-3139-4C96-9441-13C6E45F98A5}" type="parTrans" cxnId="{3E11C6CE-FBFE-4047-B952-82A86C85F005}">
      <dgm:prSet/>
      <dgm:spPr/>
      <dgm:t>
        <a:bodyPr/>
        <a:lstStyle/>
        <a:p>
          <a:endParaRPr lang="tr-TR"/>
        </a:p>
      </dgm:t>
    </dgm:pt>
    <dgm:pt modelId="{29539878-1BA9-4E49-B9D8-E18BE4E0121B}" type="sibTrans" cxnId="{3E11C6CE-FBFE-4047-B952-82A86C85F005}">
      <dgm:prSet/>
      <dgm:spPr/>
      <dgm:t>
        <a:bodyPr/>
        <a:lstStyle/>
        <a:p>
          <a:endParaRPr lang="tr-TR"/>
        </a:p>
      </dgm:t>
    </dgm:pt>
    <dgm:pt modelId="{5EE6C13D-1FC2-4F0E-81A3-E78DE5D54935}">
      <dgm:prSet phldrT="[Metin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0" i="0" smtClean="0">
              <a:latin typeface="Comic Sans MS" panose="030F0702030302020204" pitchFamily="66" charset="0"/>
            </a:rPr>
            <a:t>TVS'nin rektal endometriyoziyi tanımlamak ve dışlamak için yararlı olduğu sonucuna varılabilir.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5B7914BD-65C7-43BE-94C0-89C2F93313CC}" type="parTrans" cxnId="{F76C4766-9AFE-4BF3-A5B6-9BF5E8576AB4}">
      <dgm:prSet/>
      <dgm:spPr/>
      <dgm:t>
        <a:bodyPr/>
        <a:lstStyle/>
        <a:p>
          <a:endParaRPr lang="tr-TR"/>
        </a:p>
      </dgm:t>
    </dgm:pt>
    <dgm:pt modelId="{0E0B51A1-2D84-44D6-ABCD-E0792EC69868}" type="sibTrans" cxnId="{F76C4766-9AFE-4BF3-A5B6-9BF5E8576AB4}">
      <dgm:prSet/>
      <dgm:spPr/>
      <dgm:t>
        <a:bodyPr/>
        <a:lstStyle/>
        <a:p>
          <a:endParaRPr lang="tr-TR"/>
        </a:p>
      </dgm:t>
    </dgm:pt>
    <dgm:pt modelId="{9230B7A4-4F1A-4C94-A6C1-307F58E9BB8C}">
      <dgm:prSet phldrT="[Metin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tr-TR" sz="1600" b="0" i="0" dirty="0" err="1" smtClean="0">
              <a:latin typeface="Comic Sans MS" panose="030F0702030302020204" pitchFamily="66" charset="0"/>
            </a:rPr>
            <a:t>Over</a:t>
          </a:r>
          <a:r>
            <a:rPr lang="tr-TR" sz="1600" b="0" i="0" dirty="0" smtClean="0">
              <a:latin typeface="Comic Sans MS" panose="030F0702030302020204" pitchFamily="66" charset="0"/>
            </a:rPr>
            <a:t> </a:t>
          </a:r>
          <a:r>
            <a:rPr lang="tr-TR" sz="1600" b="0" i="0" dirty="0" err="1" smtClean="0">
              <a:latin typeface="Comic Sans MS" panose="030F0702030302020204" pitchFamily="66" charset="0"/>
            </a:rPr>
            <a:t>endometriomalarının</a:t>
          </a:r>
          <a:r>
            <a:rPr lang="tr-TR" sz="1600" b="0" i="0" dirty="0" smtClean="0">
              <a:latin typeface="Comic Sans MS" panose="030F0702030302020204" pitchFamily="66" charset="0"/>
            </a:rPr>
            <a:t> TVS ile teşhis edilip dışlanabileceği sonucuna varılabilir.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2FAC1E6E-12F3-4A61-B006-4E78FB2789D5}" type="parTrans" cxnId="{DAB74ED8-7EAB-41EF-9476-95B29A4DD088}">
      <dgm:prSet/>
      <dgm:spPr/>
      <dgm:t>
        <a:bodyPr/>
        <a:lstStyle/>
        <a:p>
          <a:endParaRPr lang="tr-TR"/>
        </a:p>
      </dgm:t>
    </dgm:pt>
    <dgm:pt modelId="{CA12451A-48D1-441D-BFEF-4B62CAC57BFE}" type="sibTrans" cxnId="{DAB74ED8-7EAB-41EF-9476-95B29A4DD088}">
      <dgm:prSet/>
      <dgm:spPr/>
      <dgm:t>
        <a:bodyPr/>
        <a:lstStyle/>
        <a:p>
          <a:endParaRPr lang="tr-TR"/>
        </a:p>
      </dgm:t>
    </dgm:pt>
    <dgm:pt modelId="{05C08575-D38A-449A-B563-0C97AD23C250}" type="pres">
      <dgm:prSet presAssocID="{D2BE4443-92AD-4CDB-866F-6A28F33CB4D8}" presName="linearFlow" presStyleCnt="0">
        <dgm:presLayoutVars>
          <dgm:dir/>
          <dgm:resizeHandles val="exact"/>
        </dgm:presLayoutVars>
      </dgm:prSet>
      <dgm:spPr/>
    </dgm:pt>
    <dgm:pt modelId="{89F28A52-A4B6-461C-9572-764ACC497D08}" type="pres">
      <dgm:prSet presAssocID="{045ECAA4-5D3B-46BE-B727-E96E9B249837}" presName="composite" presStyleCnt="0"/>
      <dgm:spPr/>
    </dgm:pt>
    <dgm:pt modelId="{4C62C309-CE1C-454F-A36E-A9621F95EFCD}" type="pres">
      <dgm:prSet presAssocID="{045ECAA4-5D3B-46BE-B727-E96E9B249837}" presName="imgShp" presStyleLbl="fgImgPlace1" presStyleIdx="0" presStyleCnt="3" custScaleX="221508" custLinFactNeighborX="-55654" custLinFactNeighborY="6606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B424ADBE-13AF-47A0-92E4-36DAEABE87FB}" type="pres">
      <dgm:prSet presAssocID="{045ECAA4-5D3B-46BE-B727-E96E9B249837}" presName="txShp" presStyleLbl="node1" presStyleIdx="0" presStyleCnt="3" custScaleX="111919" custLinFactNeighborX="6326" custLinFactNeighborY="1344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8EF6F3-70DD-49E4-BD40-99C986165EA0}" type="pres">
      <dgm:prSet presAssocID="{29539878-1BA9-4E49-B9D8-E18BE4E0121B}" presName="spacing" presStyleCnt="0"/>
      <dgm:spPr/>
    </dgm:pt>
    <dgm:pt modelId="{92BA34AD-2BEC-47F0-962E-AA0A49956FA3}" type="pres">
      <dgm:prSet presAssocID="{5EE6C13D-1FC2-4F0E-81A3-E78DE5D54935}" presName="composite" presStyleCnt="0"/>
      <dgm:spPr/>
    </dgm:pt>
    <dgm:pt modelId="{AF3A98F4-C2F6-4FEC-ABE6-C6FE9A3D5F24}" type="pres">
      <dgm:prSet presAssocID="{5EE6C13D-1FC2-4F0E-81A3-E78DE5D54935}" presName="imgShp" presStyleLbl="fgImgPlace1" presStyleIdx="1" presStyleCnt="3" custScaleX="195314" custLinFactNeighborX="-38182" custLinFactNeighborY="-6930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FE3C3576-591E-45C5-930E-CB1E5AA3145C}" type="pres">
      <dgm:prSet presAssocID="{5EE6C13D-1FC2-4F0E-81A3-E78DE5D54935}" presName="txShp" presStyleLbl="node1" presStyleIdx="1" presStyleCnt="3" custScaleX="114814" custScaleY="136989" custLinFactNeighborX="6301" custLinFactNeighborY="675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FFD9ECD-5E42-4AE1-960F-1F5320319116}" type="pres">
      <dgm:prSet presAssocID="{0E0B51A1-2D84-44D6-ABCD-E0792EC69868}" presName="spacing" presStyleCnt="0"/>
      <dgm:spPr/>
    </dgm:pt>
    <dgm:pt modelId="{DC6DEA45-9AF5-475A-9408-4575310D2EF4}" type="pres">
      <dgm:prSet presAssocID="{9230B7A4-4F1A-4C94-A6C1-307F58E9BB8C}" presName="composite" presStyleCnt="0"/>
      <dgm:spPr/>
    </dgm:pt>
    <dgm:pt modelId="{5F6D15C1-71E1-482D-88A7-96233B65F538}" type="pres">
      <dgm:prSet presAssocID="{9230B7A4-4F1A-4C94-A6C1-307F58E9BB8C}" presName="imgShp" presStyleLbl="fgImgPlace1" presStyleIdx="2" presStyleCnt="3" custScaleX="171422" custLinFactNeighborX="-34761" custLinFactNeighborY="-13476"/>
      <dgm:spPr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F20B76B1-108B-43CD-BF77-F3A2DCFBA2EA}" type="pres">
      <dgm:prSet presAssocID="{9230B7A4-4F1A-4C94-A6C1-307F58E9BB8C}" presName="txShp" presStyleLbl="node1" presStyleIdx="2" presStyleCnt="3" custScaleX="120050" custLinFactNeighborX="10495" custLinFactNeighborY="-663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76C4766-9AFE-4BF3-A5B6-9BF5E8576AB4}" srcId="{D2BE4443-92AD-4CDB-866F-6A28F33CB4D8}" destId="{5EE6C13D-1FC2-4F0E-81A3-E78DE5D54935}" srcOrd="1" destOrd="0" parTransId="{5B7914BD-65C7-43BE-94C0-89C2F93313CC}" sibTransId="{0E0B51A1-2D84-44D6-ABCD-E0792EC69868}"/>
    <dgm:cxn modelId="{BECCE763-B6F8-43C9-A0DB-335379B0FBB4}" type="presOf" srcId="{9230B7A4-4F1A-4C94-A6C1-307F58E9BB8C}" destId="{F20B76B1-108B-43CD-BF77-F3A2DCFBA2EA}" srcOrd="0" destOrd="0" presId="urn:microsoft.com/office/officeart/2005/8/layout/vList3#2"/>
    <dgm:cxn modelId="{0DCD92BC-FDD5-4D15-9E82-1E6A0EB4FC57}" type="presOf" srcId="{5EE6C13D-1FC2-4F0E-81A3-E78DE5D54935}" destId="{FE3C3576-591E-45C5-930E-CB1E5AA3145C}" srcOrd="0" destOrd="0" presId="urn:microsoft.com/office/officeart/2005/8/layout/vList3#2"/>
    <dgm:cxn modelId="{3E11C6CE-FBFE-4047-B952-82A86C85F005}" srcId="{D2BE4443-92AD-4CDB-866F-6A28F33CB4D8}" destId="{045ECAA4-5D3B-46BE-B727-E96E9B249837}" srcOrd="0" destOrd="0" parTransId="{98EC9E7D-3139-4C96-9441-13C6E45F98A5}" sibTransId="{29539878-1BA9-4E49-B9D8-E18BE4E0121B}"/>
    <dgm:cxn modelId="{BE15FED1-3064-4862-9338-0FDF0A21C03E}" type="presOf" srcId="{D2BE4443-92AD-4CDB-866F-6A28F33CB4D8}" destId="{05C08575-D38A-449A-B563-0C97AD23C250}" srcOrd="0" destOrd="0" presId="urn:microsoft.com/office/officeart/2005/8/layout/vList3#2"/>
    <dgm:cxn modelId="{111A02EC-6BAD-40DB-B429-5CB71CEA34F5}" type="presOf" srcId="{045ECAA4-5D3B-46BE-B727-E96E9B249837}" destId="{B424ADBE-13AF-47A0-92E4-36DAEABE87FB}" srcOrd="0" destOrd="0" presId="urn:microsoft.com/office/officeart/2005/8/layout/vList3#2"/>
    <dgm:cxn modelId="{DAB74ED8-7EAB-41EF-9476-95B29A4DD088}" srcId="{D2BE4443-92AD-4CDB-866F-6A28F33CB4D8}" destId="{9230B7A4-4F1A-4C94-A6C1-307F58E9BB8C}" srcOrd="2" destOrd="0" parTransId="{2FAC1E6E-12F3-4A61-B006-4E78FB2789D5}" sibTransId="{CA12451A-48D1-441D-BFEF-4B62CAC57BFE}"/>
    <dgm:cxn modelId="{1C13B1F7-3E35-4951-A6DC-BBF8CF56DC76}" type="presParOf" srcId="{05C08575-D38A-449A-B563-0C97AD23C250}" destId="{89F28A52-A4B6-461C-9572-764ACC497D08}" srcOrd="0" destOrd="0" presId="urn:microsoft.com/office/officeart/2005/8/layout/vList3#2"/>
    <dgm:cxn modelId="{BBCE6669-0674-4BE7-8F32-5C26982593DC}" type="presParOf" srcId="{89F28A52-A4B6-461C-9572-764ACC497D08}" destId="{4C62C309-CE1C-454F-A36E-A9621F95EFCD}" srcOrd="0" destOrd="0" presId="urn:microsoft.com/office/officeart/2005/8/layout/vList3#2"/>
    <dgm:cxn modelId="{906B72E0-513E-4CC5-8F72-F8CA6CA02D31}" type="presParOf" srcId="{89F28A52-A4B6-461C-9572-764ACC497D08}" destId="{B424ADBE-13AF-47A0-92E4-36DAEABE87FB}" srcOrd="1" destOrd="0" presId="urn:microsoft.com/office/officeart/2005/8/layout/vList3#2"/>
    <dgm:cxn modelId="{6DE64AEE-98FC-4348-B4A4-349EECE2ABED}" type="presParOf" srcId="{05C08575-D38A-449A-B563-0C97AD23C250}" destId="{B78EF6F3-70DD-49E4-BD40-99C986165EA0}" srcOrd="1" destOrd="0" presId="urn:microsoft.com/office/officeart/2005/8/layout/vList3#2"/>
    <dgm:cxn modelId="{A161559C-598C-4C53-8484-212CFAADD898}" type="presParOf" srcId="{05C08575-D38A-449A-B563-0C97AD23C250}" destId="{92BA34AD-2BEC-47F0-962E-AA0A49956FA3}" srcOrd="2" destOrd="0" presId="urn:microsoft.com/office/officeart/2005/8/layout/vList3#2"/>
    <dgm:cxn modelId="{7786C20B-5120-4E5D-8BED-F3ADF7ACD472}" type="presParOf" srcId="{92BA34AD-2BEC-47F0-962E-AA0A49956FA3}" destId="{AF3A98F4-C2F6-4FEC-ABE6-C6FE9A3D5F24}" srcOrd="0" destOrd="0" presId="urn:microsoft.com/office/officeart/2005/8/layout/vList3#2"/>
    <dgm:cxn modelId="{22C752DA-4B1B-4E81-879F-CD966296694F}" type="presParOf" srcId="{92BA34AD-2BEC-47F0-962E-AA0A49956FA3}" destId="{FE3C3576-591E-45C5-930E-CB1E5AA3145C}" srcOrd="1" destOrd="0" presId="urn:microsoft.com/office/officeart/2005/8/layout/vList3#2"/>
    <dgm:cxn modelId="{EF7A2D82-3CFA-4065-84B1-30C2F8BD6A23}" type="presParOf" srcId="{05C08575-D38A-449A-B563-0C97AD23C250}" destId="{3FFD9ECD-5E42-4AE1-960F-1F5320319116}" srcOrd="3" destOrd="0" presId="urn:microsoft.com/office/officeart/2005/8/layout/vList3#2"/>
    <dgm:cxn modelId="{97B6DE24-63AB-4C99-9B81-07E3C579C5A0}" type="presParOf" srcId="{05C08575-D38A-449A-B563-0C97AD23C250}" destId="{DC6DEA45-9AF5-475A-9408-4575310D2EF4}" srcOrd="4" destOrd="0" presId="urn:microsoft.com/office/officeart/2005/8/layout/vList3#2"/>
    <dgm:cxn modelId="{9289BD37-6DC5-482D-B045-E2A37C57035B}" type="presParOf" srcId="{DC6DEA45-9AF5-475A-9408-4575310D2EF4}" destId="{5F6D15C1-71E1-482D-88A7-96233B65F538}" srcOrd="0" destOrd="0" presId="urn:microsoft.com/office/officeart/2005/8/layout/vList3#2"/>
    <dgm:cxn modelId="{9B9B9BB3-F53D-40AE-8561-637249BDC2C8}" type="presParOf" srcId="{DC6DEA45-9AF5-475A-9408-4575310D2EF4}" destId="{F20B76B1-108B-43CD-BF77-F3A2DCFBA2EA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F1767C-C840-4B5C-8752-7A53715087AB}" type="doc">
      <dgm:prSet loTypeId="urn:microsoft.com/office/officeart/2005/8/layout/list1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tr-TR"/>
        </a:p>
      </dgm:t>
    </dgm:pt>
    <dgm:pt modelId="{638ED4A2-F7B9-4A30-B236-C632DD53E709}">
      <dgm:prSet phldrT="[Metin]" custT="1"/>
      <dgm:spPr/>
      <dgm:t>
        <a:bodyPr/>
        <a:lstStyle/>
        <a:p>
          <a:r>
            <a:rPr lang="en-US" sz="2400" dirty="0" smtClean="0">
              <a:latin typeface="Comic Sans MS" panose="030F0702030302020204" pitchFamily="66" charset="0"/>
            </a:rPr>
            <a:t>Before the diagnosis of endometriosis is established by laparoscopy and/or histology, one could argue that empirical treatment can be started without a definitive diagnosis.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749B5874-9664-4EBA-84B1-D6E3454792CC}" type="parTrans" cxnId="{DD0D3D90-070F-4E69-80B0-C51EDAE9A399}">
      <dgm:prSet/>
      <dgm:spPr/>
      <dgm:t>
        <a:bodyPr/>
        <a:lstStyle/>
        <a:p>
          <a:endParaRPr lang="tr-TR"/>
        </a:p>
      </dgm:t>
    </dgm:pt>
    <dgm:pt modelId="{1A46CAD9-A047-46E7-9C41-956C00B0422E}" type="sibTrans" cxnId="{DD0D3D90-070F-4E69-80B0-C51EDAE9A399}">
      <dgm:prSet/>
      <dgm:spPr/>
      <dgm:t>
        <a:bodyPr/>
        <a:lstStyle/>
        <a:p>
          <a:endParaRPr lang="tr-TR"/>
        </a:p>
      </dgm:t>
    </dgm:pt>
    <dgm:pt modelId="{9B54AC8A-574D-4F72-94D7-9BE6EDBCB194}" type="pres">
      <dgm:prSet presAssocID="{87F1767C-C840-4B5C-8752-7A53715087A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D23A38B-6E29-4522-9040-A2A1086B465D}" type="pres">
      <dgm:prSet presAssocID="{638ED4A2-F7B9-4A30-B236-C632DD53E709}" presName="parentLin" presStyleCnt="0"/>
      <dgm:spPr/>
    </dgm:pt>
    <dgm:pt modelId="{1ADDF385-3BF9-431A-B8B6-BA329BAEC418}" type="pres">
      <dgm:prSet presAssocID="{638ED4A2-F7B9-4A30-B236-C632DD53E709}" presName="parentLeftMargin" presStyleLbl="node1" presStyleIdx="0" presStyleCnt="1"/>
      <dgm:spPr/>
      <dgm:t>
        <a:bodyPr/>
        <a:lstStyle/>
        <a:p>
          <a:endParaRPr lang="tr-TR"/>
        </a:p>
      </dgm:t>
    </dgm:pt>
    <dgm:pt modelId="{85EF619A-AD26-4B1D-82F9-F2B395E74207}" type="pres">
      <dgm:prSet presAssocID="{638ED4A2-F7B9-4A30-B236-C632DD53E709}" presName="parentText" presStyleLbl="node1" presStyleIdx="0" presStyleCnt="1" custScaleX="142857" custScaleY="17257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3FC440A-446D-48D4-ACBC-F69C0E64AB81}" type="pres">
      <dgm:prSet presAssocID="{638ED4A2-F7B9-4A30-B236-C632DD53E709}" presName="negativeSpace" presStyleCnt="0"/>
      <dgm:spPr/>
    </dgm:pt>
    <dgm:pt modelId="{3ED73DBC-5B08-4D97-8B4F-BE3A0B9443F7}" type="pres">
      <dgm:prSet presAssocID="{638ED4A2-F7B9-4A30-B236-C632DD53E709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499E1941-6660-4DC7-A62C-E155E71FEAEE}" type="presOf" srcId="{87F1767C-C840-4B5C-8752-7A53715087AB}" destId="{9B54AC8A-574D-4F72-94D7-9BE6EDBCB194}" srcOrd="0" destOrd="0" presId="urn:microsoft.com/office/officeart/2005/8/layout/list1"/>
    <dgm:cxn modelId="{E86341E6-8A3A-4565-BD1B-3EF577F270AD}" type="presOf" srcId="{638ED4A2-F7B9-4A30-B236-C632DD53E709}" destId="{85EF619A-AD26-4B1D-82F9-F2B395E74207}" srcOrd="1" destOrd="0" presId="urn:microsoft.com/office/officeart/2005/8/layout/list1"/>
    <dgm:cxn modelId="{B00C4C6C-AFC2-4EDD-BFBC-2CA0BFC95528}" type="presOf" srcId="{638ED4A2-F7B9-4A30-B236-C632DD53E709}" destId="{1ADDF385-3BF9-431A-B8B6-BA329BAEC418}" srcOrd="0" destOrd="0" presId="urn:microsoft.com/office/officeart/2005/8/layout/list1"/>
    <dgm:cxn modelId="{DD0D3D90-070F-4E69-80B0-C51EDAE9A399}" srcId="{87F1767C-C840-4B5C-8752-7A53715087AB}" destId="{638ED4A2-F7B9-4A30-B236-C632DD53E709}" srcOrd="0" destOrd="0" parTransId="{749B5874-9664-4EBA-84B1-D6E3454792CC}" sibTransId="{1A46CAD9-A047-46E7-9C41-956C00B0422E}"/>
    <dgm:cxn modelId="{85B0F7A0-E100-4EBF-9588-443655423F4C}" type="presParOf" srcId="{9B54AC8A-574D-4F72-94D7-9BE6EDBCB194}" destId="{5D23A38B-6E29-4522-9040-A2A1086B465D}" srcOrd="0" destOrd="0" presId="urn:microsoft.com/office/officeart/2005/8/layout/list1"/>
    <dgm:cxn modelId="{1E6CB904-00E2-4514-9B9D-0BB6A5A3AE95}" type="presParOf" srcId="{5D23A38B-6E29-4522-9040-A2A1086B465D}" destId="{1ADDF385-3BF9-431A-B8B6-BA329BAEC418}" srcOrd="0" destOrd="0" presId="urn:microsoft.com/office/officeart/2005/8/layout/list1"/>
    <dgm:cxn modelId="{AC802532-CCBC-4630-91FC-836839F24758}" type="presParOf" srcId="{5D23A38B-6E29-4522-9040-A2A1086B465D}" destId="{85EF619A-AD26-4B1D-82F9-F2B395E74207}" srcOrd="1" destOrd="0" presId="urn:microsoft.com/office/officeart/2005/8/layout/list1"/>
    <dgm:cxn modelId="{9A3FACA7-0AD7-40F6-A844-17CE26388BAB}" type="presParOf" srcId="{9B54AC8A-574D-4F72-94D7-9BE6EDBCB194}" destId="{A3FC440A-446D-48D4-ACBC-F69C0E64AB81}" srcOrd="1" destOrd="0" presId="urn:microsoft.com/office/officeart/2005/8/layout/list1"/>
    <dgm:cxn modelId="{0684FF7A-3940-4A53-919F-9D7C782D1072}" type="presParOf" srcId="{9B54AC8A-574D-4F72-94D7-9BE6EDBCB194}" destId="{3ED73DBC-5B08-4D97-8B4F-BE3A0B9443F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309DD7-0554-4608-8059-17E1C588C90C}" type="doc">
      <dgm:prSet loTypeId="urn:microsoft.com/office/officeart/2005/8/layout/list1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tr-TR"/>
        </a:p>
      </dgm:t>
    </dgm:pt>
    <dgm:pt modelId="{AAAAA89A-923A-417C-A730-A73E8C81C12A}">
      <dgm:prSet phldrT="[Metin]" custT="1"/>
      <dgm:spPr/>
      <dgm:t>
        <a:bodyPr/>
        <a:lstStyle/>
        <a:p>
          <a:r>
            <a:rPr lang="en-US" sz="1800" dirty="0" smtClean="0">
              <a:latin typeface="Comic Sans MS" panose="030F0702030302020204" pitchFamily="66" charset="0"/>
            </a:rPr>
            <a:t>Several studies have reported large diagnostic delays in endometriosis. </a:t>
          </a:r>
          <a:endParaRPr lang="tr-TR" sz="1800" dirty="0">
            <a:latin typeface="Comic Sans MS" panose="030F0702030302020204" pitchFamily="66" charset="0"/>
          </a:endParaRPr>
        </a:p>
      </dgm:t>
    </dgm:pt>
    <dgm:pt modelId="{D76339A2-2CF4-4E6C-9DC5-21C62B4DF992}" type="parTrans" cxnId="{DD03E137-69DD-4774-8D1F-EEC898089A44}">
      <dgm:prSet/>
      <dgm:spPr/>
      <dgm:t>
        <a:bodyPr/>
        <a:lstStyle/>
        <a:p>
          <a:endParaRPr lang="tr-TR"/>
        </a:p>
      </dgm:t>
    </dgm:pt>
    <dgm:pt modelId="{10DC7170-190F-4080-995C-31AC2A528247}" type="sibTrans" cxnId="{DD03E137-69DD-4774-8D1F-EEC898089A44}">
      <dgm:prSet/>
      <dgm:spPr/>
      <dgm:t>
        <a:bodyPr/>
        <a:lstStyle/>
        <a:p>
          <a:endParaRPr lang="tr-TR"/>
        </a:p>
      </dgm:t>
    </dgm:pt>
    <dgm:pt modelId="{DABDD5D0-16F5-485B-80B3-5D5FDD818661}">
      <dgm:prSet phldrT="[Metin]" custT="1"/>
      <dgm:spPr/>
      <dgm:t>
        <a:bodyPr/>
        <a:lstStyle/>
        <a:p>
          <a:r>
            <a:rPr lang="en-US" sz="1800" dirty="0" smtClean="0">
              <a:latin typeface="Comic Sans MS" panose="030F0702030302020204" pitchFamily="66" charset="0"/>
            </a:rPr>
            <a:t>Recent studies report,</a:t>
          </a:r>
          <a:r>
            <a:rPr lang="tr-TR" sz="1800" dirty="0" smtClean="0">
              <a:latin typeface="Comic Sans MS" panose="030F0702030302020204" pitchFamily="66" charset="0"/>
            </a:rPr>
            <a:t> </a:t>
          </a:r>
          <a:r>
            <a:rPr lang="en-US" sz="1800" dirty="0" smtClean="0">
              <a:latin typeface="Comic Sans MS" panose="030F0702030302020204" pitchFamily="66" charset="0"/>
            </a:rPr>
            <a:t>specifically for Europe, an overall diagnostic delay of 10.4 years in Germany and Austria (</a:t>
          </a:r>
          <a:r>
            <a:rPr lang="en-US" sz="1800" dirty="0" err="1" smtClean="0">
              <a:latin typeface="Comic Sans MS" panose="030F0702030302020204" pitchFamily="66" charset="0"/>
            </a:rPr>
            <a:t>Hudelist</a:t>
          </a:r>
          <a:r>
            <a:rPr lang="en-US" sz="1800" dirty="0" smtClean="0">
              <a:latin typeface="Comic Sans MS" panose="030F0702030302020204" pitchFamily="66" charset="0"/>
            </a:rPr>
            <a:t>, et</a:t>
          </a:r>
          <a:r>
            <a:rPr lang="tr-TR" sz="1800" dirty="0" smtClean="0">
              <a:latin typeface="Comic Sans MS" panose="030F0702030302020204" pitchFamily="66" charset="0"/>
            </a:rPr>
            <a:t> </a:t>
          </a:r>
          <a:r>
            <a:rPr lang="en-US" sz="1800" dirty="0" smtClean="0">
              <a:latin typeface="Comic Sans MS" panose="030F0702030302020204" pitchFamily="66" charset="0"/>
            </a:rPr>
            <a:t>al., 2012), </a:t>
          </a:r>
          <a:endParaRPr lang="tr-TR" sz="1800" dirty="0">
            <a:latin typeface="Comic Sans MS" panose="030F0702030302020204" pitchFamily="66" charset="0"/>
          </a:endParaRPr>
        </a:p>
      </dgm:t>
    </dgm:pt>
    <dgm:pt modelId="{F061B42C-74EA-4CAC-BE12-451A13610D04}" type="parTrans" cxnId="{5A177FFB-7304-43B8-9454-10A1D1D3A5FA}">
      <dgm:prSet/>
      <dgm:spPr/>
      <dgm:t>
        <a:bodyPr/>
        <a:lstStyle/>
        <a:p>
          <a:endParaRPr lang="tr-TR"/>
        </a:p>
      </dgm:t>
    </dgm:pt>
    <dgm:pt modelId="{D45C6F7C-3EC3-43F0-AB8C-FAEECFED776E}" type="sibTrans" cxnId="{5A177FFB-7304-43B8-9454-10A1D1D3A5FA}">
      <dgm:prSet/>
      <dgm:spPr/>
      <dgm:t>
        <a:bodyPr/>
        <a:lstStyle/>
        <a:p>
          <a:endParaRPr lang="tr-TR"/>
        </a:p>
      </dgm:t>
    </dgm:pt>
    <dgm:pt modelId="{2133912F-5FD6-4165-8097-7FD436603CB1}">
      <dgm:prSet phldrT="[Metin]" custT="1"/>
      <dgm:spPr/>
      <dgm:t>
        <a:bodyPr/>
        <a:lstStyle/>
        <a:p>
          <a:r>
            <a:rPr lang="en-US" sz="1800" dirty="0" smtClean="0">
              <a:latin typeface="Comic Sans MS" panose="030F0702030302020204" pitchFamily="66" charset="0"/>
            </a:rPr>
            <a:t>8 years in the UK and Spain (Ballard, et al., 2006, </a:t>
          </a:r>
          <a:r>
            <a:rPr lang="en-US" sz="1800" dirty="0" err="1" smtClean="0">
              <a:latin typeface="Comic Sans MS" panose="030F0702030302020204" pitchFamily="66" charset="0"/>
            </a:rPr>
            <a:t>Nnoaham</a:t>
          </a:r>
          <a:r>
            <a:rPr lang="en-US" sz="1800" dirty="0" smtClean="0">
              <a:latin typeface="Comic Sans MS" panose="030F0702030302020204" pitchFamily="66" charset="0"/>
            </a:rPr>
            <a:t>, et al., 2011), </a:t>
          </a:r>
          <a:endParaRPr lang="tr-TR" sz="1800" dirty="0">
            <a:latin typeface="Comic Sans MS" panose="030F0702030302020204" pitchFamily="66" charset="0"/>
          </a:endParaRPr>
        </a:p>
      </dgm:t>
    </dgm:pt>
    <dgm:pt modelId="{BA7A88A2-6CED-4FE5-B2E4-D75BB6C34976}" type="parTrans" cxnId="{B5FA4254-25C1-4D20-8BDB-7EE0E4079075}">
      <dgm:prSet/>
      <dgm:spPr/>
      <dgm:t>
        <a:bodyPr/>
        <a:lstStyle/>
        <a:p>
          <a:endParaRPr lang="tr-TR"/>
        </a:p>
      </dgm:t>
    </dgm:pt>
    <dgm:pt modelId="{1989AC75-F689-4B21-8CD4-D4F9B582E1BE}" type="sibTrans" cxnId="{B5FA4254-25C1-4D20-8BDB-7EE0E4079075}">
      <dgm:prSet/>
      <dgm:spPr/>
      <dgm:t>
        <a:bodyPr/>
        <a:lstStyle/>
        <a:p>
          <a:endParaRPr lang="tr-TR"/>
        </a:p>
      </dgm:t>
    </dgm:pt>
    <dgm:pt modelId="{1E6BDB4D-FAD7-4BD2-8A8C-7AF438FDCBAE}">
      <dgm:prSet phldrT="[Metin]" custT="1"/>
      <dgm:spPr/>
      <dgm:t>
        <a:bodyPr/>
        <a:lstStyle/>
        <a:p>
          <a:r>
            <a:rPr lang="en-US" sz="1800" dirty="0" smtClean="0">
              <a:latin typeface="Comic Sans MS" panose="030F0702030302020204" pitchFamily="66" charset="0"/>
            </a:rPr>
            <a:t>6.7 years in</a:t>
          </a:r>
          <a:r>
            <a:rPr lang="tr-TR" sz="1800" dirty="0" smtClean="0">
              <a:latin typeface="Comic Sans MS" panose="030F0702030302020204" pitchFamily="66" charset="0"/>
            </a:rPr>
            <a:t> </a:t>
          </a:r>
          <a:r>
            <a:rPr lang="en-US" sz="1800" dirty="0" smtClean="0">
              <a:latin typeface="Comic Sans MS" panose="030F0702030302020204" pitchFamily="66" charset="0"/>
            </a:rPr>
            <a:t>Norway (Ballard, et al., 2006), </a:t>
          </a:r>
          <a:endParaRPr lang="tr-TR" sz="1800" dirty="0">
            <a:latin typeface="Comic Sans MS" panose="030F0702030302020204" pitchFamily="66" charset="0"/>
          </a:endParaRPr>
        </a:p>
      </dgm:t>
    </dgm:pt>
    <dgm:pt modelId="{4F64E1EF-CE0D-4D72-BDBE-4A46270C9324}" type="parTrans" cxnId="{7D1FE732-D5C1-4E69-8C36-3E92916C99D3}">
      <dgm:prSet/>
      <dgm:spPr/>
      <dgm:t>
        <a:bodyPr/>
        <a:lstStyle/>
        <a:p>
          <a:endParaRPr lang="tr-TR"/>
        </a:p>
      </dgm:t>
    </dgm:pt>
    <dgm:pt modelId="{3FB724E4-AB00-4E23-9EB2-67D76B627F3D}" type="sibTrans" cxnId="{7D1FE732-D5C1-4E69-8C36-3E92916C99D3}">
      <dgm:prSet/>
      <dgm:spPr/>
      <dgm:t>
        <a:bodyPr/>
        <a:lstStyle/>
        <a:p>
          <a:endParaRPr lang="tr-TR"/>
        </a:p>
      </dgm:t>
    </dgm:pt>
    <dgm:pt modelId="{A439BDF9-6906-43C0-BE1B-D3051BB63C15}">
      <dgm:prSet phldrT="[Metin]" custT="1"/>
      <dgm:spPr/>
      <dgm:t>
        <a:bodyPr/>
        <a:lstStyle/>
        <a:p>
          <a:r>
            <a:rPr lang="en-US" sz="1800" dirty="0" smtClean="0">
              <a:latin typeface="Comic Sans MS" panose="030F0702030302020204" pitchFamily="66" charset="0"/>
            </a:rPr>
            <a:t>7–10 years in Italy</a:t>
          </a:r>
          <a:endParaRPr lang="tr-TR" sz="1800" dirty="0">
            <a:latin typeface="Comic Sans MS" panose="030F0702030302020204" pitchFamily="66" charset="0"/>
          </a:endParaRPr>
        </a:p>
      </dgm:t>
    </dgm:pt>
    <dgm:pt modelId="{1E66E9F6-B616-43D7-9909-8F0D1FA92AAC}" type="parTrans" cxnId="{B47A63FA-8819-4341-B5C5-B104FF8DC76A}">
      <dgm:prSet/>
      <dgm:spPr/>
      <dgm:t>
        <a:bodyPr/>
        <a:lstStyle/>
        <a:p>
          <a:endParaRPr lang="tr-TR"/>
        </a:p>
      </dgm:t>
    </dgm:pt>
    <dgm:pt modelId="{6DB41AE6-8FD7-4D2D-B90C-7C0A4D8FFA06}" type="sibTrans" cxnId="{B47A63FA-8819-4341-B5C5-B104FF8DC76A}">
      <dgm:prSet/>
      <dgm:spPr/>
      <dgm:t>
        <a:bodyPr/>
        <a:lstStyle/>
        <a:p>
          <a:endParaRPr lang="tr-TR"/>
        </a:p>
      </dgm:t>
    </dgm:pt>
    <dgm:pt modelId="{43F1D77D-2593-475E-85E8-381C8F337B9F}">
      <dgm:prSet phldrT="[Metin]" custT="1"/>
      <dgm:spPr/>
      <dgm:t>
        <a:bodyPr/>
        <a:lstStyle/>
        <a:p>
          <a:r>
            <a:rPr lang="en-US" sz="1800" dirty="0" smtClean="0">
              <a:latin typeface="Comic Sans MS" panose="030F0702030302020204" pitchFamily="66" charset="0"/>
            </a:rPr>
            <a:t> 4–5 years in Ireland and Belgium (</a:t>
          </a:r>
          <a:r>
            <a:rPr lang="en-US" sz="1800" dirty="0" err="1" smtClean="0">
              <a:latin typeface="Comic Sans MS" panose="030F0702030302020204" pitchFamily="66" charset="0"/>
            </a:rPr>
            <a:t>Nnoaham</a:t>
          </a:r>
          <a:r>
            <a:rPr lang="en-US" sz="1800" dirty="0" smtClean="0">
              <a:latin typeface="Comic Sans MS" panose="030F0702030302020204" pitchFamily="66" charset="0"/>
            </a:rPr>
            <a:t>, et</a:t>
          </a:r>
          <a:r>
            <a:rPr lang="tr-TR" sz="1800" dirty="0" smtClean="0">
              <a:latin typeface="Comic Sans MS" panose="030F0702030302020204" pitchFamily="66" charset="0"/>
            </a:rPr>
            <a:t>al., 2011).</a:t>
          </a:r>
          <a:endParaRPr lang="tr-TR" sz="1800" dirty="0">
            <a:latin typeface="Comic Sans MS" panose="030F0702030302020204" pitchFamily="66" charset="0"/>
          </a:endParaRPr>
        </a:p>
      </dgm:t>
    </dgm:pt>
    <dgm:pt modelId="{F191D5B3-F6F1-4B6C-975E-46553571B047}" type="parTrans" cxnId="{E3FFB581-CD77-4007-909D-D8065F403B20}">
      <dgm:prSet/>
      <dgm:spPr/>
      <dgm:t>
        <a:bodyPr/>
        <a:lstStyle/>
        <a:p>
          <a:endParaRPr lang="tr-TR"/>
        </a:p>
      </dgm:t>
    </dgm:pt>
    <dgm:pt modelId="{7DE4C94A-4DC3-41D2-AD24-F5B37C1759A9}" type="sibTrans" cxnId="{E3FFB581-CD77-4007-909D-D8065F403B20}">
      <dgm:prSet/>
      <dgm:spPr/>
      <dgm:t>
        <a:bodyPr/>
        <a:lstStyle/>
        <a:p>
          <a:endParaRPr lang="tr-TR"/>
        </a:p>
      </dgm:t>
    </dgm:pt>
    <dgm:pt modelId="{1C1E7A28-161E-4F1A-849C-CBAF92B27F96}" type="pres">
      <dgm:prSet presAssocID="{67309DD7-0554-4608-8059-17E1C588C90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015045E-4237-4498-A7AA-EC6C6006B468}" type="pres">
      <dgm:prSet presAssocID="{AAAAA89A-923A-417C-A730-A73E8C81C12A}" presName="parentLin" presStyleCnt="0"/>
      <dgm:spPr/>
    </dgm:pt>
    <dgm:pt modelId="{90A0DC17-2EA2-4B3C-8C40-9F636BDA7737}" type="pres">
      <dgm:prSet presAssocID="{AAAAA89A-923A-417C-A730-A73E8C81C12A}" presName="parentLeftMargin" presStyleLbl="node1" presStyleIdx="0" presStyleCnt="6"/>
      <dgm:spPr/>
      <dgm:t>
        <a:bodyPr/>
        <a:lstStyle/>
        <a:p>
          <a:endParaRPr lang="tr-TR"/>
        </a:p>
      </dgm:t>
    </dgm:pt>
    <dgm:pt modelId="{D8AEB853-7C6C-4A36-8393-E9AF4B09B602}" type="pres">
      <dgm:prSet presAssocID="{AAAAA89A-923A-417C-A730-A73E8C81C12A}" presName="parentText" presStyleLbl="node1" presStyleIdx="0" presStyleCnt="6" custScaleX="13940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3194B1-1E61-4B0F-ACC6-67E871FE0290}" type="pres">
      <dgm:prSet presAssocID="{AAAAA89A-923A-417C-A730-A73E8C81C12A}" presName="negativeSpace" presStyleCnt="0"/>
      <dgm:spPr/>
    </dgm:pt>
    <dgm:pt modelId="{3A7BDA63-4F12-4848-93FD-EC9D65B6DA0D}" type="pres">
      <dgm:prSet presAssocID="{AAAAA89A-923A-417C-A730-A73E8C81C12A}" presName="childText" presStyleLbl="conFgAcc1" presStyleIdx="0" presStyleCnt="6">
        <dgm:presLayoutVars>
          <dgm:bulletEnabled val="1"/>
        </dgm:presLayoutVars>
      </dgm:prSet>
      <dgm:spPr/>
    </dgm:pt>
    <dgm:pt modelId="{E4B0AC73-C7A0-4733-B995-73F19AB2B4EB}" type="pres">
      <dgm:prSet presAssocID="{10DC7170-190F-4080-995C-31AC2A528247}" presName="spaceBetweenRectangles" presStyleCnt="0"/>
      <dgm:spPr/>
    </dgm:pt>
    <dgm:pt modelId="{0A23916F-C93E-4BF2-8B04-3F98325DB9CF}" type="pres">
      <dgm:prSet presAssocID="{DABDD5D0-16F5-485B-80B3-5D5FDD818661}" presName="parentLin" presStyleCnt="0"/>
      <dgm:spPr/>
    </dgm:pt>
    <dgm:pt modelId="{E3ECC7DF-948D-428A-B171-E4D746E1023F}" type="pres">
      <dgm:prSet presAssocID="{DABDD5D0-16F5-485B-80B3-5D5FDD818661}" presName="parentLeftMargin" presStyleLbl="node1" presStyleIdx="0" presStyleCnt="6"/>
      <dgm:spPr/>
      <dgm:t>
        <a:bodyPr/>
        <a:lstStyle/>
        <a:p>
          <a:endParaRPr lang="tr-TR"/>
        </a:p>
      </dgm:t>
    </dgm:pt>
    <dgm:pt modelId="{E80D8969-5247-446D-A097-0D6DEA6CE42C}" type="pres">
      <dgm:prSet presAssocID="{DABDD5D0-16F5-485B-80B3-5D5FDD818661}" presName="parentText" presStyleLbl="node1" presStyleIdx="1" presStyleCnt="6" custScaleX="13448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D4016D8-1043-46FA-9AD2-AF1C72311BF9}" type="pres">
      <dgm:prSet presAssocID="{DABDD5D0-16F5-485B-80B3-5D5FDD818661}" presName="negativeSpace" presStyleCnt="0"/>
      <dgm:spPr/>
    </dgm:pt>
    <dgm:pt modelId="{CCBB130C-1725-40B5-871D-856A21B909B6}" type="pres">
      <dgm:prSet presAssocID="{DABDD5D0-16F5-485B-80B3-5D5FDD818661}" presName="childText" presStyleLbl="conFgAcc1" presStyleIdx="1" presStyleCnt="6">
        <dgm:presLayoutVars>
          <dgm:bulletEnabled val="1"/>
        </dgm:presLayoutVars>
      </dgm:prSet>
      <dgm:spPr/>
    </dgm:pt>
    <dgm:pt modelId="{A42BBD63-4884-4802-8917-8AE2D6E75BF2}" type="pres">
      <dgm:prSet presAssocID="{D45C6F7C-3EC3-43F0-AB8C-FAEECFED776E}" presName="spaceBetweenRectangles" presStyleCnt="0"/>
      <dgm:spPr/>
    </dgm:pt>
    <dgm:pt modelId="{8A58D4D7-9C4A-471F-84F1-26CEC491CE47}" type="pres">
      <dgm:prSet presAssocID="{2133912F-5FD6-4165-8097-7FD436603CB1}" presName="parentLin" presStyleCnt="0"/>
      <dgm:spPr/>
    </dgm:pt>
    <dgm:pt modelId="{EB572BC2-B56E-4221-BFBF-F415A07DAD11}" type="pres">
      <dgm:prSet presAssocID="{2133912F-5FD6-4165-8097-7FD436603CB1}" presName="parentLeftMargin" presStyleLbl="node1" presStyleIdx="1" presStyleCnt="6"/>
      <dgm:spPr/>
      <dgm:t>
        <a:bodyPr/>
        <a:lstStyle/>
        <a:p>
          <a:endParaRPr lang="tr-TR"/>
        </a:p>
      </dgm:t>
    </dgm:pt>
    <dgm:pt modelId="{B5ED1C3C-1A34-476C-8BD6-7847F034AA33}" type="pres">
      <dgm:prSet presAssocID="{2133912F-5FD6-4165-8097-7FD436603CB1}" presName="parentText" presStyleLbl="node1" presStyleIdx="2" presStyleCnt="6" custScaleX="13940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F8DB6EA-5FAB-4B85-B8D4-E677FBEBEAE9}" type="pres">
      <dgm:prSet presAssocID="{2133912F-5FD6-4165-8097-7FD436603CB1}" presName="negativeSpace" presStyleCnt="0"/>
      <dgm:spPr/>
    </dgm:pt>
    <dgm:pt modelId="{76A3D153-0006-4016-92A4-2861A43ACC45}" type="pres">
      <dgm:prSet presAssocID="{2133912F-5FD6-4165-8097-7FD436603CB1}" presName="childText" presStyleLbl="conFgAcc1" presStyleIdx="2" presStyleCnt="6">
        <dgm:presLayoutVars>
          <dgm:bulletEnabled val="1"/>
        </dgm:presLayoutVars>
      </dgm:prSet>
      <dgm:spPr/>
    </dgm:pt>
    <dgm:pt modelId="{588A23F1-07C7-4083-882A-C8E15EAD67D5}" type="pres">
      <dgm:prSet presAssocID="{1989AC75-F689-4B21-8CD4-D4F9B582E1BE}" presName="spaceBetweenRectangles" presStyleCnt="0"/>
      <dgm:spPr/>
    </dgm:pt>
    <dgm:pt modelId="{E3785F32-8F53-45FB-B6CE-2C2E83862B99}" type="pres">
      <dgm:prSet presAssocID="{1E6BDB4D-FAD7-4BD2-8A8C-7AF438FDCBAE}" presName="parentLin" presStyleCnt="0"/>
      <dgm:spPr/>
    </dgm:pt>
    <dgm:pt modelId="{8567D9E9-F770-4B0D-B893-BE51F1E89C01}" type="pres">
      <dgm:prSet presAssocID="{1E6BDB4D-FAD7-4BD2-8A8C-7AF438FDCBAE}" presName="parentLeftMargin" presStyleLbl="node1" presStyleIdx="2" presStyleCnt="6"/>
      <dgm:spPr/>
      <dgm:t>
        <a:bodyPr/>
        <a:lstStyle/>
        <a:p>
          <a:endParaRPr lang="tr-TR"/>
        </a:p>
      </dgm:t>
    </dgm:pt>
    <dgm:pt modelId="{5D2860FC-06C5-4FF5-BEC8-A7BE37E92EBC}" type="pres">
      <dgm:prSet presAssocID="{1E6BDB4D-FAD7-4BD2-8A8C-7AF438FDCBAE}" presName="parentText" presStyleLbl="node1" presStyleIdx="3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042EC36-85E8-4F7C-8D95-7E0BEF082899}" type="pres">
      <dgm:prSet presAssocID="{1E6BDB4D-FAD7-4BD2-8A8C-7AF438FDCBAE}" presName="negativeSpace" presStyleCnt="0"/>
      <dgm:spPr/>
    </dgm:pt>
    <dgm:pt modelId="{9C0ADDB6-9E6D-46A5-8697-4F45B5E786E7}" type="pres">
      <dgm:prSet presAssocID="{1E6BDB4D-FAD7-4BD2-8A8C-7AF438FDCBAE}" presName="childText" presStyleLbl="conFgAcc1" presStyleIdx="3" presStyleCnt="6">
        <dgm:presLayoutVars>
          <dgm:bulletEnabled val="1"/>
        </dgm:presLayoutVars>
      </dgm:prSet>
      <dgm:spPr/>
    </dgm:pt>
    <dgm:pt modelId="{F0A196D4-A420-4AAF-B867-40DF42E74E1B}" type="pres">
      <dgm:prSet presAssocID="{3FB724E4-AB00-4E23-9EB2-67D76B627F3D}" presName="spaceBetweenRectangles" presStyleCnt="0"/>
      <dgm:spPr/>
    </dgm:pt>
    <dgm:pt modelId="{4C50DA89-7037-427B-8274-557672CC685F}" type="pres">
      <dgm:prSet presAssocID="{A439BDF9-6906-43C0-BE1B-D3051BB63C15}" presName="parentLin" presStyleCnt="0"/>
      <dgm:spPr/>
    </dgm:pt>
    <dgm:pt modelId="{F8491650-2162-4D6E-86D8-52E6F47F7DE0}" type="pres">
      <dgm:prSet presAssocID="{A439BDF9-6906-43C0-BE1B-D3051BB63C15}" presName="parentLeftMargin" presStyleLbl="node1" presStyleIdx="3" presStyleCnt="6"/>
      <dgm:spPr/>
      <dgm:t>
        <a:bodyPr/>
        <a:lstStyle/>
        <a:p>
          <a:endParaRPr lang="tr-TR"/>
        </a:p>
      </dgm:t>
    </dgm:pt>
    <dgm:pt modelId="{D550A1F2-E146-4DE8-823C-E7029FD4DDAD}" type="pres">
      <dgm:prSet presAssocID="{A439BDF9-6906-43C0-BE1B-D3051BB63C15}" presName="parentText" presStyleLbl="node1" presStyleIdx="4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AD6E76-547A-4176-892A-1B193D900FAB}" type="pres">
      <dgm:prSet presAssocID="{A439BDF9-6906-43C0-BE1B-D3051BB63C15}" presName="negativeSpace" presStyleCnt="0"/>
      <dgm:spPr/>
    </dgm:pt>
    <dgm:pt modelId="{8AC9BB89-0181-4ADD-8461-3513F49D0BA7}" type="pres">
      <dgm:prSet presAssocID="{A439BDF9-6906-43C0-BE1B-D3051BB63C15}" presName="childText" presStyleLbl="conFgAcc1" presStyleIdx="4" presStyleCnt="6">
        <dgm:presLayoutVars>
          <dgm:bulletEnabled val="1"/>
        </dgm:presLayoutVars>
      </dgm:prSet>
      <dgm:spPr/>
    </dgm:pt>
    <dgm:pt modelId="{3B86E347-EAC2-4740-8DAD-5E05548FCE34}" type="pres">
      <dgm:prSet presAssocID="{6DB41AE6-8FD7-4D2D-B90C-7C0A4D8FFA06}" presName="spaceBetweenRectangles" presStyleCnt="0"/>
      <dgm:spPr/>
    </dgm:pt>
    <dgm:pt modelId="{9F562B79-33B9-41D1-8EF3-A32C070FEC1D}" type="pres">
      <dgm:prSet presAssocID="{43F1D77D-2593-475E-85E8-381C8F337B9F}" presName="parentLin" presStyleCnt="0"/>
      <dgm:spPr/>
    </dgm:pt>
    <dgm:pt modelId="{DC32EFEF-07B3-4CCA-B5C4-D42C60C6BB87}" type="pres">
      <dgm:prSet presAssocID="{43F1D77D-2593-475E-85E8-381C8F337B9F}" presName="parentLeftMargin" presStyleLbl="node1" presStyleIdx="4" presStyleCnt="6"/>
      <dgm:spPr/>
      <dgm:t>
        <a:bodyPr/>
        <a:lstStyle/>
        <a:p>
          <a:endParaRPr lang="tr-TR"/>
        </a:p>
      </dgm:t>
    </dgm:pt>
    <dgm:pt modelId="{398B8788-614C-4F7D-B605-D05146E8526A}" type="pres">
      <dgm:prSet presAssocID="{43F1D77D-2593-475E-85E8-381C8F337B9F}" presName="parentText" presStyleLbl="node1" presStyleIdx="5" presStyleCnt="6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93A5A02-AEAC-4E3F-A794-B284BA65E44D}" type="pres">
      <dgm:prSet presAssocID="{43F1D77D-2593-475E-85E8-381C8F337B9F}" presName="negativeSpace" presStyleCnt="0"/>
      <dgm:spPr/>
    </dgm:pt>
    <dgm:pt modelId="{DEC33074-1A55-4FC4-8321-344C0AD2BD86}" type="pres">
      <dgm:prSet presAssocID="{43F1D77D-2593-475E-85E8-381C8F337B9F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B1406535-D652-45C8-8C23-6B428D11CC50}" type="presOf" srcId="{2133912F-5FD6-4165-8097-7FD436603CB1}" destId="{B5ED1C3C-1A34-476C-8BD6-7847F034AA33}" srcOrd="1" destOrd="0" presId="urn:microsoft.com/office/officeart/2005/8/layout/list1"/>
    <dgm:cxn modelId="{E4A04DDD-733C-42BA-94D0-53346627A660}" type="presOf" srcId="{AAAAA89A-923A-417C-A730-A73E8C81C12A}" destId="{90A0DC17-2EA2-4B3C-8C40-9F636BDA7737}" srcOrd="0" destOrd="0" presId="urn:microsoft.com/office/officeart/2005/8/layout/list1"/>
    <dgm:cxn modelId="{5F00C43B-7FDF-4FB7-AF5C-ABE545E27D46}" type="presOf" srcId="{AAAAA89A-923A-417C-A730-A73E8C81C12A}" destId="{D8AEB853-7C6C-4A36-8393-E9AF4B09B602}" srcOrd="1" destOrd="0" presId="urn:microsoft.com/office/officeart/2005/8/layout/list1"/>
    <dgm:cxn modelId="{E3FFB581-CD77-4007-909D-D8065F403B20}" srcId="{67309DD7-0554-4608-8059-17E1C588C90C}" destId="{43F1D77D-2593-475E-85E8-381C8F337B9F}" srcOrd="5" destOrd="0" parTransId="{F191D5B3-F6F1-4B6C-975E-46553571B047}" sibTransId="{7DE4C94A-4DC3-41D2-AD24-F5B37C1759A9}"/>
    <dgm:cxn modelId="{57393CD7-3A09-41D0-A9DB-471465EB35F2}" type="presOf" srcId="{43F1D77D-2593-475E-85E8-381C8F337B9F}" destId="{DC32EFEF-07B3-4CCA-B5C4-D42C60C6BB87}" srcOrd="0" destOrd="0" presId="urn:microsoft.com/office/officeart/2005/8/layout/list1"/>
    <dgm:cxn modelId="{067A8855-C870-4422-BC9B-080DA761811F}" type="presOf" srcId="{67309DD7-0554-4608-8059-17E1C588C90C}" destId="{1C1E7A28-161E-4F1A-849C-CBAF92B27F96}" srcOrd="0" destOrd="0" presId="urn:microsoft.com/office/officeart/2005/8/layout/list1"/>
    <dgm:cxn modelId="{B5FA4254-25C1-4D20-8BDB-7EE0E4079075}" srcId="{67309DD7-0554-4608-8059-17E1C588C90C}" destId="{2133912F-5FD6-4165-8097-7FD436603CB1}" srcOrd="2" destOrd="0" parTransId="{BA7A88A2-6CED-4FE5-B2E4-D75BB6C34976}" sibTransId="{1989AC75-F689-4B21-8CD4-D4F9B582E1BE}"/>
    <dgm:cxn modelId="{DD03E137-69DD-4774-8D1F-EEC898089A44}" srcId="{67309DD7-0554-4608-8059-17E1C588C90C}" destId="{AAAAA89A-923A-417C-A730-A73E8C81C12A}" srcOrd="0" destOrd="0" parTransId="{D76339A2-2CF4-4E6C-9DC5-21C62B4DF992}" sibTransId="{10DC7170-190F-4080-995C-31AC2A528247}"/>
    <dgm:cxn modelId="{C0ABE373-B40C-4FCC-BD47-18514EDA5742}" type="presOf" srcId="{43F1D77D-2593-475E-85E8-381C8F337B9F}" destId="{398B8788-614C-4F7D-B605-D05146E8526A}" srcOrd="1" destOrd="0" presId="urn:microsoft.com/office/officeart/2005/8/layout/list1"/>
    <dgm:cxn modelId="{B47A63FA-8819-4341-B5C5-B104FF8DC76A}" srcId="{67309DD7-0554-4608-8059-17E1C588C90C}" destId="{A439BDF9-6906-43C0-BE1B-D3051BB63C15}" srcOrd="4" destOrd="0" parTransId="{1E66E9F6-B616-43D7-9909-8F0D1FA92AAC}" sibTransId="{6DB41AE6-8FD7-4D2D-B90C-7C0A4D8FFA06}"/>
    <dgm:cxn modelId="{7758C64D-C778-4F40-AFD5-049EBF67FA7F}" type="presOf" srcId="{1E6BDB4D-FAD7-4BD2-8A8C-7AF438FDCBAE}" destId="{8567D9E9-F770-4B0D-B893-BE51F1E89C01}" srcOrd="0" destOrd="0" presId="urn:microsoft.com/office/officeart/2005/8/layout/list1"/>
    <dgm:cxn modelId="{8EF345DD-3C0C-455A-8AB0-2E0E1F97579F}" type="presOf" srcId="{DABDD5D0-16F5-485B-80B3-5D5FDD818661}" destId="{E3ECC7DF-948D-428A-B171-E4D746E1023F}" srcOrd="0" destOrd="0" presId="urn:microsoft.com/office/officeart/2005/8/layout/list1"/>
    <dgm:cxn modelId="{717C4976-7353-4949-947A-673E88A55DFC}" type="presOf" srcId="{1E6BDB4D-FAD7-4BD2-8A8C-7AF438FDCBAE}" destId="{5D2860FC-06C5-4FF5-BEC8-A7BE37E92EBC}" srcOrd="1" destOrd="0" presId="urn:microsoft.com/office/officeart/2005/8/layout/list1"/>
    <dgm:cxn modelId="{7D1FE732-D5C1-4E69-8C36-3E92916C99D3}" srcId="{67309DD7-0554-4608-8059-17E1C588C90C}" destId="{1E6BDB4D-FAD7-4BD2-8A8C-7AF438FDCBAE}" srcOrd="3" destOrd="0" parTransId="{4F64E1EF-CE0D-4D72-BDBE-4A46270C9324}" sibTransId="{3FB724E4-AB00-4E23-9EB2-67D76B627F3D}"/>
    <dgm:cxn modelId="{0E168F65-985B-44F4-A6FF-0533D5CF2E4B}" type="presOf" srcId="{2133912F-5FD6-4165-8097-7FD436603CB1}" destId="{EB572BC2-B56E-4221-BFBF-F415A07DAD11}" srcOrd="0" destOrd="0" presId="urn:microsoft.com/office/officeart/2005/8/layout/list1"/>
    <dgm:cxn modelId="{BC38CFBF-6D1F-4F06-A614-72F0EF2D0730}" type="presOf" srcId="{A439BDF9-6906-43C0-BE1B-D3051BB63C15}" destId="{D550A1F2-E146-4DE8-823C-E7029FD4DDAD}" srcOrd="1" destOrd="0" presId="urn:microsoft.com/office/officeart/2005/8/layout/list1"/>
    <dgm:cxn modelId="{5A177FFB-7304-43B8-9454-10A1D1D3A5FA}" srcId="{67309DD7-0554-4608-8059-17E1C588C90C}" destId="{DABDD5D0-16F5-485B-80B3-5D5FDD818661}" srcOrd="1" destOrd="0" parTransId="{F061B42C-74EA-4CAC-BE12-451A13610D04}" sibTransId="{D45C6F7C-3EC3-43F0-AB8C-FAEECFED776E}"/>
    <dgm:cxn modelId="{FC887598-CBB8-47A0-96CC-9E5FA5A03C06}" type="presOf" srcId="{DABDD5D0-16F5-485B-80B3-5D5FDD818661}" destId="{E80D8969-5247-446D-A097-0D6DEA6CE42C}" srcOrd="1" destOrd="0" presId="urn:microsoft.com/office/officeart/2005/8/layout/list1"/>
    <dgm:cxn modelId="{18DA3CD0-8468-4B0A-8C89-7652E27190F4}" type="presOf" srcId="{A439BDF9-6906-43C0-BE1B-D3051BB63C15}" destId="{F8491650-2162-4D6E-86D8-52E6F47F7DE0}" srcOrd="0" destOrd="0" presId="urn:microsoft.com/office/officeart/2005/8/layout/list1"/>
    <dgm:cxn modelId="{AAC6C2AE-6FA6-418D-81CF-EBD036A92509}" type="presParOf" srcId="{1C1E7A28-161E-4F1A-849C-CBAF92B27F96}" destId="{6015045E-4237-4498-A7AA-EC6C6006B468}" srcOrd="0" destOrd="0" presId="urn:microsoft.com/office/officeart/2005/8/layout/list1"/>
    <dgm:cxn modelId="{8CC320F9-C902-44EE-BFC3-8D4A28BE538F}" type="presParOf" srcId="{6015045E-4237-4498-A7AA-EC6C6006B468}" destId="{90A0DC17-2EA2-4B3C-8C40-9F636BDA7737}" srcOrd="0" destOrd="0" presId="urn:microsoft.com/office/officeart/2005/8/layout/list1"/>
    <dgm:cxn modelId="{9BA281D5-3E37-481E-B36F-8899B136850D}" type="presParOf" srcId="{6015045E-4237-4498-A7AA-EC6C6006B468}" destId="{D8AEB853-7C6C-4A36-8393-E9AF4B09B602}" srcOrd="1" destOrd="0" presId="urn:microsoft.com/office/officeart/2005/8/layout/list1"/>
    <dgm:cxn modelId="{ECED5214-A1AA-4AD8-81D8-5C3D32BE565F}" type="presParOf" srcId="{1C1E7A28-161E-4F1A-849C-CBAF92B27F96}" destId="{953194B1-1E61-4B0F-ACC6-67E871FE0290}" srcOrd="1" destOrd="0" presId="urn:microsoft.com/office/officeart/2005/8/layout/list1"/>
    <dgm:cxn modelId="{283F4261-95B1-46FA-9C62-4E833301ED3E}" type="presParOf" srcId="{1C1E7A28-161E-4F1A-849C-CBAF92B27F96}" destId="{3A7BDA63-4F12-4848-93FD-EC9D65B6DA0D}" srcOrd="2" destOrd="0" presId="urn:microsoft.com/office/officeart/2005/8/layout/list1"/>
    <dgm:cxn modelId="{D62F7AF2-D2EE-498B-89C2-C6B90E240549}" type="presParOf" srcId="{1C1E7A28-161E-4F1A-849C-CBAF92B27F96}" destId="{E4B0AC73-C7A0-4733-B995-73F19AB2B4EB}" srcOrd="3" destOrd="0" presId="urn:microsoft.com/office/officeart/2005/8/layout/list1"/>
    <dgm:cxn modelId="{4064D5CC-7B44-4D1F-8EA6-9AEEA59512F1}" type="presParOf" srcId="{1C1E7A28-161E-4F1A-849C-CBAF92B27F96}" destId="{0A23916F-C93E-4BF2-8B04-3F98325DB9CF}" srcOrd="4" destOrd="0" presId="urn:microsoft.com/office/officeart/2005/8/layout/list1"/>
    <dgm:cxn modelId="{C2E471E4-0DCE-4899-A77E-83DE593934A0}" type="presParOf" srcId="{0A23916F-C93E-4BF2-8B04-3F98325DB9CF}" destId="{E3ECC7DF-948D-428A-B171-E4D746E1023F}" srcOrd="0" destOrd="0" presId="urn:microsoft.com/office/officeart/2005/8/layout/list1"/>
    <dgm:cxn modelId="{443E7701-B979-4332-AD11-7628FC76A6A7}" type="presParOf" srcId="{0A23916F-C93E-4BF2-8B04-3F98325DB9CF}" destId="{E80D8969-5247-446D-A097-0D6DEA6CE42C}" srcOrd="1" destOrd="0" presId="urn:microsoft.com/office/officeart/2005/8/layout/list1"/>
    <dgm:cxn modelId="{9D6EBD25-6262-43B7-9676-83EA08464A84}" type="presParOf" srcId="{1C1E7A28-161E-4F1A-849C-CBAF92B27F96}" destId="{ED4016D8-1043-46FA-9AD2-AF1C72311BF9}" srcOrd="5" destOrd="0" presId="urn:microsoft.com/office/officeart/2005/8/layout/list1"/>
    <dgm:cxn modelId="{C531961C-024F-4716-AFFA-9800705CCAD6}" type="presParOf" srcId="{1C1E7A28-161E-4F1A-849C-CBAF92B27F96}" destId="{CCBB130C-1725-40B5-871D-856A21B909B6}" srcOrd="6" destOrd="0" presId="urn:microsoft.com/office/officeart/2005/8/layout/list1"/>
    <dgm:cxn modelId="{1582D48D-B004-49C7-A88E-D7FCEA81E12D}" type="presParOf" srcId="{1C1E7A28-161E-4F1A-849C-CBAF92B27F96}" destId="{A42BBD63-4884-4802-8917-8AE2D6E75BF2}" srcOrd="7" destOrd="0" presId="urn:microsoft.com/office/officeart/2005/8/layout/list1"/>
    <dgm:cxn modelId="{00F91E71-8290-4F64-9495-636BEDA2E9FF}" type="presParOf" srcId="{1C1E7A28-161E-4F1A-849C-CBAF92B27F96}" destId="{8A58D4D7-9C4A-471F-84F1-26CEC491CE47}" srcOrd="8" destOrd="0" presId="urn:microsoft.com/office/officeart/2005/8/layout/list1"/>
    <dgm:cxn modelId="{C6A4A7C2-9F1E-48D6-BFFE-20303EE8B627}" type="presParOf" srcId="{8A58D4D7-9C4A-471F-84F1-26CEC491CE47}" destId="{EB572BC2-B56E-4221-BFBF-F415A07DAD11}" srcOrd="0" destOrd="0" presId="urn:microsoft.com/office/officeart/2005/8/layout/list1"/>
    <dgm:cxn modelId="{2F736F40-C868-447B-BB00-3263BFDBE17A}" type="presParOf" srcId="{8A58D4D7-9C4A-471F-84F1-26CEC491CE47}" destId="{B5ED1C3C-1A34-476C-8BD6-7847F034AA33}" srcOrd="1" destOrd="0" presId="urn:microsoft.com/office/officeart/2005/8/layout/list1"/>
    <dgm:cxn modelId="{A5A3C681-DEFF-48A6-958A-15E20DE6CD99}" type="presParOf" srcId="{1C1E7A28-161E-4F1A-849C-CBAF92B27F96}" destId="{6F8DB6EA-5FAB-4B85-B8D4-E677FBEBEAE9}" srcOrd="9" destOrd="0" presId="urn:microsoft.com/office/officeart/2005/8/layout/list1"/>
    <dgm:cxn modelId="{034B8516-9DB9-4596-95A2-343EB6732C6F}" type="presParOf" srcId="{1C1E7A28-161E-4F1A-849C-CBAF92B27F96}" destId="{76A3D153-0006-4016-92A4-2861A43ACC45}" srcOrd="10" destOrd="0" presId="urn:microsoft.com/office/officeart/2005/8/layout/list1"/>
    <dgm:cxn modelId="{98F1D7D2-68BC-4789-93A0-15A8E24DA77E}" type="presParOf" srcId="{1C1E7A28-161E-4F1A-849C-CBAF92B27F96}" destId="{588A23F1-07C7-4083-882A-C8E15EAD67D5}" srcOrd="11" destOrd="0" presId="urn:microsoft.com/office/officeart/2005/8/layout/list1"/>
    <dgm:cxn modelId="{B3330C7D-EF3A-4A87-B909-1DA4CB9C1F86}" type="presParOf" srcId="{1C1E7A28-161E-4F1A-849C-CBAF92B27F96}" destId="{E3785F32-8F53-45FB-B6CE-2C2E83862B99}" srcOrd="12" destOrd="0" presId="urn:microsoft.com/office/officeart/2005/8/layout/list1"/>
    <dgm:cxn modelId="{D42757BA-ADC9-4B30-9A70-A7FC167CE177}" type="presParOf" srcId="{E3785F32-8F53-45FB-B6CE-2C2E83862B99}" destId="{8567D9E9-F770-4B0D-B893-BE51F1E89C01}" srcOrd="0" destOrd="0" presId="urn:microsoft.com/office/officeart/2005/8/layout/list1"/>
    <dgm:cxn modelId="{60AF21C9-5DE3-4486-827C-8B1BBF610DA2}" type="presParOf" srcId="{E3785F32-8F53-45FB-B6CE-2C2E83862B99}" destId="{5D2860FC-06C5-4FF5-BEC8-A7BE37E92EBC}" srcOrd="1" destOrd="0" presId="urn:microsoft.com/office/officeart/2005/8/layout/list1"/>
    <dgm:cxn modelId="{9DF630FA-4354-48F5-BD7A-13A035F5E4C6}" type="presParOf" srcId="{1C1E7A28-161E-4F1A-849C-CBAF92B27F96}" destId="{4042EC36-85E8-4F7C-8D95-7E0BEF082899}" srcOrd="13" destOrd="0" presId="urn:microsoft.com/office/officeart/2005/8/layout/list1"/>
    <dgm:cxn modelId="{5F2613F2-4A9B-439B-A883-5E628DEB7132}" type="presParOf" srcId="{1C1E7A28-161E-4F1A-849C-CBAF92B27F96}" destId="{9C0ADDB6-9E6D-46A5-8697-4F45B5E786E7}" srcOrd="14" destOrd="0" presId="urn:microsoft.com/office/officeart/2005/8/layout/list1"/>
    <dgm:cxn modelId="{37170D67-DEB4-4E97-9552-2408A32B7CF7}" type="presParOf" srcId="{1C1E7A28-161E-4F1A-849C-CBAF92B27F96}" destId="{F0A196D4-A420-4AAF-B867-40DF42E74E1B}" srcOrd="15" destOrd="0" presId="urn:microsoft.com/office/officeart/2005/8/layout/list1"/>
    <dgm:cxn modelId="{BA2E278C-490D-4C8A-AF9A-4625D1A29599}" type="presParOf" srcId="{1C1E7A28-161E-4F1A-849C-CBAF92B27F96}" destId="{4C50DA89-7037-427B-8274-557672CC685F}" srcOrd="16" destOrd="0" presId="urn:microsoft.com/office/officeart/2005/8/layout/list1"/>
    <dgm:cxn modelId="{631B083A-B49C-47F9-9D79-FB74E5B7DC38}" type="presParOf" srcId="{4C50DA89-7037-427B-8274-557672CC685F}" destId="{F8491650-2162-4D6E-86D8-52E6F47F7DE0}" srcOrd="0" destOrd="0" presId="urn:microsoft.com/office/officeart/2005/8/layout/list1"/>
    <dgm:cxn modelId="{BA3365BE-D088-4AB1-A3A3-CA3B967FF702}" type="presParOf" srcId="{4C50DA89-7037-427B-8274-557672CC685F}" destId="{D550A1F2-E146-4DE8-823C-E7029FD4DDAD}" srcOrd="1" destOrd="0" presId="urn:microsoft.com/office/officeart/2005/8/layout/list1"/>
    <dgm:cxn modelId="{E8ED273B-F439-4289-8F19-8420F4C83C12}" type="presParOf" srcId="{1C1E7A28-161E-4F1A-849C-CBAF92B27F96}" destId="{88AD6E76-547A-4176-892A-1B193D900FAB}" srcOrd="17" destOrd="0" presId="urn:microsoft.com/office/officeart/2005/8/layout/list1"/>
    <dgm:cxn modelId="{C859BB72-AE39-481D-974B-CED2454E9A36}" type="presParOf" srcId="{1C1E7A28-161E-4F1A-849C-CBAF92B27F96}" destId="{8AC9BB89-0181-4ADD-8461-3513F49D0BA7}" srcOrd="18" destOrd="0" presId="urn:microsoft.com/office/officeart/2005/8/layout/list1"/>
    <dgm:cxn modelId="{3F811641-5BA6-4026-8B3B-DCFAD0A6E7A8}" type="presParOf" srcId="{1C1E7A28-161E-4F1A-849C-CBAF92B27F96}" destId="{3B86E347-EAC2-4740-8DAD-5E05548FCE34}" srcOrd="19" destOrd="0" presId="urn:microsoft.com/office/officeart/2005/8/layout/list1"/>
    <dgm:cxn modelId="{85031674-CE8B-4D07-85CC-E1A6FAC35E32}" type="presParOf" srcId="{1C1E7A28-161E-4F1A-849C-CBAF92B27F96}" destId="{9F562B79-33B9-41D1-8EF3-A32C070FEC1D}" srcOrd="20" destOrd="0" presId="urn:microsoft.com/office/officeart/2005/8/layout/list1"/>
    <dgm:cxn modelId="{617C7F3D-201B-4170-95A1-E3B476B06EC9}" type="presParOf" srcId="{9F562B79-33B9-41D1-8EF3-A32C070FEC1D}" destId="{DC32EFEF-07B3-4CCA-B5C4-D42C60C6BB87}" srcOrd="0" destOrd="0" presId="urn:microsoft.com/office/officeart/2005/8/layout/list1"/>
    <dgm:cxn modelId="{ECCCD449-7F97-4780-A22F-A49561CB7962}" type="presParOf" srcId="{9F562B79-33B9-41D1-8EF3-A32C070FEC1D}" destId="{398B8788-614C-4F7D-B605-D05146E8526A}" srcOrd="1" destOrd="0" presId="urn:microsoft.com/office/officeart/2005/8/layout/list1"/>
    <dgm:cxn modelId="{6180D857-1117-48F1-ABD0-D1506D40C56D}" type="presParOf" srcId="{1C1E7A28-161E-4F1A-849C-CBAF92B27F96}" destId="{893A5A02-AEAC-4E3F-A794-B284BA65E44D}" srcOrd="21" destOrd="0" presId="urn:microsoft.com/office/officeart/2005/8/layout/list1"/>
    <dgm:cxn modelId="{FB462C86-F9D3-4715-8DDB-D89635B28299}" type="presParOf" srcId="{1C1E7A28-161E-4F1A-849C-CBAF92B27F96}" destId="{DEC33074-1A55-4FC4-8321-344C0AD2BD86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8EFD7F-CE94-4BCD-8C3A-9C37EA9194A3}" type="doc">
      <dgm:prSet loTypeId="urn:microsoft.com/office/officeart/2005/8/layout/chevron2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tr-TR"/>
        </a:p>
      </dgm:t>
    </dgm:pt>
    <dgm:pt modelId="{14B81EC9-3E25-4486-864A-AB0345F6FA2E}">
      <dgm:prSet phldrT="[Metin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en-US" b="1" dirty="0" smtClean="0">
              <a:latin typeface="Comic Sans MS" panose="030F0702030302020204" pitchFamily="66" charset="0"/>
            </a:rPr>
            <a:t>WHICH SYMPTOMS ARE ASSOCIATED WITH ENDOMETRIOSIS?</a:t>
          </a:r>
          <a:endParaRPr lang="tr-TR" b="1" dirty="0">
            <a:latin typeface="Comic Sans MS" panose="030F0702030302020204" pitchFamily="66" charset="0"/>
          </a:endParaRPr>
        </a:p>
      </dgm:t>
    </dgm:pt>
    <dgm:pt modelId="{7D693515-E8CB-489D-B8F9-9DC12C411291}" type="parTrans" cxnId="{96276913-112D-4ACE-8D64-D82217469061}">
      <dgm:prSet/>
      <dgm:spPr/>
      <dgm:t>
        <a:bodyPr/>
        <a:lstStyle/>
        <a:p>
          <a:endParaRPr lang="tr-TR"/>
        </a:p>
      </dgm:t>
    </dgm:pt>
    <dgm:pt modelId="{C24229BA-7C93-477A-88D8-D1312FAA48CE}" type="sibTrans" cxnId="{96276913-112D-4ACE-8D64-D82217469061}">
      <dgm:prSet/>
      <dgm:spPr/>
      <dgm:t>
        <a:bodyPr/>
        <a:lstStyle/>
        <a:p>
          <a:endParaRPr lang="tr-TR"/>
        </a:p>
      </dgm:t>
    </dgm:pt>
    <dgm:pt modelId="{D3BC6682-0AA7-4A66-A3EE-360B2F86D5C6}">
      <dgm:prSet phldrT="[Metin]" custT="1"/>
      <dgm:spPr/>
      <dgm:t>
        <a:bodyPr/>
        <a:lstStyle/>
        <a:p>
          <a:r>
            <a:rPr lang="tr-TR" sz="2400" dirty="0" err="1" smtClean="0">
              <a:latin typeface="Comic Sans MS" panose="030F0702030302020204" pitchFamily="66" charset="0"/>
            </a:rPr>
            <a:t>Cyclical</a:t>
          </a:r>
          <a:r>
            <a:rPr lang="tr-TR" sz="2400" dirty="0" smtClean="0">
              <a:latin typeface="Comic Sans MS" panose="030F0702030302020204" pitchFamily="66" charset="0"/>
            </a:rPr>
            <a:t> </a:t>
          </a:r>
          <a:r>
            <a:rPr lang="tr-TR" sz="2400" dirty="0" err="1" smtClean="0">
              <a:latin typeface="Comic Sans MS" panose="030F0702030302020204" pitchFamily="66" charset="0"/>
            </a:rPr>
            <a:t>pelvic</a:t>
          </a:r>
          <a:r>
            <a:rPr lang="tr-TR" sz="2400" dirty="0" smtClean="0">
              <a:latin typeface="Comic Sans MS" panose="030F0702030302020204" pitchFamily="66" charset="0"/>
            </a:rPr>
            <a:t> </a:t>
          </a:r>
          <a:r>
            <a:rPr lang="tr-TR" sz="2400" dirty="0" err="1" smtClean="0">
              <a:latin typeface="Comic Sans MS" panose="030F0702030302020204" pitchFamily="66" charset="0"/>
            </a:rPr>
            <a:t>pain</a:t>
          </a:r>
          <a:r>
            <a:rPr lang="tr-TR" sz="2400" dirty="0" smtClean="0">
              <a:latin typeface="Comic Sans MS" panose="030F0702030302020204" pitchFamily="66" charset="0"/>
            </a:rPr>
            <a:t>  57%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CDE866C3-AABA-4688-B933-696A121E9E8E}" type="parTrans" cxnId="{1C973369-6F73-4A9C-BF0C-65FF20236212}">
      <dgm:prSet/>
      <dgm:spPr/>
      <dgm:t>
        <a:bodyPr/>
        <a:lstStyle/>
        <a:p>
          <a:endParaRPr lang="tr-TR"/>
        </a:p>
      </dgm:t>
    </dgm:pt>
    <dgm:pt modelId="{64911463-C303-4008-8F2A-392A4D484693}" type="sibTrans" cxnId="{1C973369-6F73-4A9C-BF0C-65FF20236212}">
      <dgm:prSet/>
      <dgm:spPr/>
      <dgm:t>
        <a:bodyPr/>
        <a:lstStyle/>
        <a:p>
          <a:endParaRPr lang="tr-TR"/>
        </a:p>
      </dgm:t>
    </dgm:pt>
    <dgm:pt modelId="{8F2B4074-56C7-4AD7-BB46-236AE341A3EF}">
      <dgm:prSet phldrT="[Metin]" custT="1"/>
      <dgm:spPr/>
      <dgm:t>
        <a:bodyPr/>
        <a:lstStyle/>
        <a:p>
          <a:r>
            <a:rPr lang="tr-TR" sz="2400" dirty="0" smtClean="0">
              <a:latin typeface="Comic Sans MS" panose="030F0702030302020204" pitchFamily="66" charset="0"/>
            </a:rPr>
            <a:t> </a:t>
          </a:r>
          <a:r>
            <a:rPr lang="tr-TR" sz="2400" dirty="0" err="1" smtClean="0">
              <a:latin typeface="Comic Sans MS" panose="030F0702030302020204" pitchFamily="66" charset="0"/>
            </a:rPr>
            <a:t>Dysmenorrhea</a:t>
          </a:r>
          <a:r>
            <a:rPr lang="tr-TR" sz="2400" dirty="0" smtClean="0">
              <a:latin typeface="Comic Sans MS" panose="030F0702030302020204" pitchFamily="66" charset="0"/>
            </a:rPr>
            <a:t>       62%  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0E5E3233-53C4-42CE-9B02-3CF502D4B433}" type="parTrans" cxnId="{55A2CB86-4171-4415-A5CF-062DB0A56D9C}">
      <dgm:prSet/>
      <dgm:spPr/>
      <dgm:t>
        <a:bodyPr/>
        <a:lstStyle/>
        <a:p>
          <a:endParaRPr lang="tr-TR"/>
        </a:p>
      </dgm:t>
    </dgm:pt>
    <dgm:pt modelId="{92F24B77-99C1-4326-B8BA-8834AFCE84FE}" type="sibTrans" cxnId="{55A2CB86-4171-4415-A5CF-062DB0A56D9C}">
      <dgm:prSet/>
      <dgm:spPr/>
      <dgm:t>
        <a:bodyPr/>
        <a:lstStyle/>
        <a:p>
          <a:endParaRPr lang="tr-TR"/>
        </a:p>
      </dgm:t>
    </dgm:pt>
    <dgm:pt modelId="{7C28C780-8702-4304-A232-D5070357C253}">
      <dgm:prSet phldrT="[Metin]" custT="1"/>
      <dgm:spPr/>
      <dgm:t>
        <a:bodyPr/>
        <a:lstStyle/>
        <a:p>
          <a:r>
            <a:rPr lang="en-US" sz="2400" dirty="0" smtClean="0">
              <a:latin typeface="Comic Sans MS" panose="030F0702030302020204" pitchFamily="66" charset="0"/>
            </a:rPr>
            <a:t>Cyclical </a:t>
          </a:r>
          <a:r>
            <a:rPr lang="tr-TR" sz="2400" dirty="0" smtClean="0">
              <a:latin typeface="Comic Sans MS" panose="030F0702030302020204" pitchFamily="66" charset="0"/>
            </a:rPr>
            <a:t>I</a:t>
          </a:r>
          <a:r>
            <a:rPr lang="en-US" sz="2400" dirty="0" err="1" smtClean="0">
              <a:latin typeface="Comic Sans MS" panose="030F0702030302020204" pitchFamily="66" charset="0"/>
            </a:rPr>
            <a:t>ntestinal</a:t>
          </a:r>
          <a:r>
            <a:rPr lang="en-US" sz="2400" dirty="0" smtClean="0">
              <a:latin typeface="Comic Sans MS" panose="030F0702030302020204" pitchFamily="66" charset="0"/>
            </a:rPr>
            <a:t> Complaints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ED20A3DD-0740-4A8E-8A27-0A63A73F4B8E}" type="parTrans" cxnId="{9553DAC0-F20B-4E43-ACBC-803EACBBD8E0}">
      <dgm:prSet/>
      <dgm:spPr/>
      <dgm:t>
        <a:bodyPr/>
        <a:lstStyle/>
        <a:p>
          <a:endParaRPr lang="tr-TR"/>
        </a:p>
      </dgm:t>
    </dgm:pt>
    <dgm:pt modelId="{862ED953-5881-4E1A-9754-8088D454E30C}" type="sibTrans" cxnId="{9553DAC0-F20B-4E43-ACBC-803EACBBD8E0}">
      <dgm:prSet/>
      <dgm:spPr/>
      <dgm:t>
        <a:bodyPr/>
        <a:lstStyle/>
        <a:p>
          <a:endParaRPr lang="tr-TR"/>
        </a:p>
      </dgm:t>
    </dgm:pt>
    <dgm:pt modelId="{4CE2F65B-4C60-412C-A646-0AEAA9AEE223}">
      <dgm:prSet phldrT="[Metin]" custT="1"/>
      <dgm:spPr/>
      <dgm:t>
        <a:bodyPr/>
        <a:lstStyle/>
        <a:p>
          <a:r>
            <a:rPr lang="en-US" sz="2400" dirty="0" smtClean="0">
              <a:latin typeface="Comic Sans MS" panose="030F0702030302020204" pitchFamily="66" charset="0"/>
            </a:rPr>
            <a:t> Fatigue/Weariness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6F6BCEE8-50E6-4A8C-A7BE-B050F55A22CB}" type="parTrans" cxnId="{EA860CD1-8954-40A6-8198-4B19853558C9}">
      <dgm:prSet/>
      <dgm:spPr/>
      <dgm:t>
        <a:bodyPr/>
        <a:lstStyle/>
        <a:p>
          <a:endParaRPr lang="tr-TR"/>
        </a:p>
      </dgm:t>
    </dgm:pt>
    <dgm:pt modelId="{28DADE35-D2D6-42E1-96D6-914DBEE41B3E}" type="sibTrans" cxnId="{EA860CD1-8954-40A6-8198-4B19853558C9}">
      <dgm:prSet/>
      <dgm:spPr/>
      <dgm:t>
        <a:bodyPr/>
        <a:lstStyle/>
        <a:p>
          <a:endParaRPr lang="tr-TR"/>
        </a:p>
      </dgm:t>
    </dgm:pt>
    <dgm:pt modelId="{D5E6B3BA-CB6D-4387-A4EF-9C1E651A0D8C}">
      <dgm:prSet phldrT="[Metin]" custT="1"/>
      <dgm:spPr/>
      <dgm:t>
        <a:bodyPr/>
        <a:lstStyle/>
        <a:p>
          <a:r>
            <a:rPr lang="tr-TR" sz="2400" dirty="0" smtClean="0">
              <a:latin typeface="Comic Sans MS" panose="030F0702030302020204" pitchFamily="66" charset="0"/>
            </a:rPr>
            <a:t>I</a:t>
          </a:r>
          <a:r>
            <a:rPr lang="en-US" sz="2400" dirty="0" err="1" smtClean="0">
              <a:latin typeface="Comic Sans MS" panose="030F0702030302020204" pitchFamily="66" charset="0"/>
            </a:rPr>
            <a:t>nfertility</a:t>
          </a:r>
          <a:r>
            <a:rPr lang="en-US" sz="2400" dirty="0" smtClean="0">
              <a:latin typeface="Comic Sans MS" panose="030F0702030302020204" pitchFamily="66" charset="0"/>
            </a:rPr>
            <a:t> 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A1D62161-A70E-44AB-B9C6-58AFE7EA3FB2}" type="parTrans" cxnId="{20819D95-F78D-4C42-9125-5971873C6F75}">
      <dgm:prSet/>
      <dgm:spPr/>
      <dgm:t>
        <a:bodyPr/>
        <a:lstStyle/>
        <a:p>
          <a:endParaRPr lang="tr-TR"/>
        </a:p>
      </dgm:t>
    </dgm:pt>
    <dgm:pt modelId="{14FC296E-6FD2-4C53-8035-CE67D0058945}" type="sibTrans" cxnId="{20819D95-F78D-4C42-9125-5971873C6F75}">
      <dgm:prSet/>
      <dgm:spPr/>
      <dgm:t>
        <a:bodyPr/>
        <a:lstStyle/>
        <a:p>
          <a:endParaRPr lang="tr-TR"/>
        </a:p>
      </dgm:t>
    </dgm:pt>
    <dgm:pt modelId="{044483AC-4BAB-4FB5-B712-D7FDCC68213D}">
      <dgm:prSet phldrT="[Metin]" custT="1"/>
      <dgm:spPr/>
      <dgm:t>
        <a:bodyPr/>
        <a:lstStyle/>
        <a:p>
          <a:r>
            <a:rPr lang="tr-TR" sz="2400" dirty="0" err="1" smtClean="0">
              <a:latin typeface="Comic Sans MS" panose="030F0702030302020204" pitchFamily="66" charset="0"/>
            </a:rPr>
            <a:t>Deep</a:t>
          </a:r>
          <a:r>
            <a:rPr lang="tr-TR" sz="2400" dirty="0" smtClean="0">
              <a:latin typeface="Comic Sans MS" panose="030F0702030302020204" pitchFamily="66" charset="0"/>
            </a:rPr>
            <a:t> </a:t>
          </a:r>
          <a:r>
            <a:rPr lang="en-US" sz="2400" dirty="0" smtClean="0">
              <a:latin typeface="Comic Sans MS" panose="030F0702030302020204" pitchFamily="66" charset="0"/>
            </a:rPr>
            <a:t>Dyspareunia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3F3EE6BE-6A04-4291-A7D0-8FA344A9DD84}" type="sibTrans" cxnId="{1127B7CA-173A-4ED8-BC55-AF40C948FEB3}">
      <dgm:prSet/>
      <dgm:spPr/>
      <dgm:t>
        <a:bodyPr/>
        <a:lstStyle/>
        <a:p>
          <a:endParaRPr lang="tr-TR"/>
        </a:p>
      </dgm:t>
    </dgm:pt>
    <dgm:pt modelId="{BCABB4ED-4050-44DF-92C4-40C4361B69B8}" type="parTrans" cxnId="{1127B7CA-173A-4ED8-BC55-AF40C948FEB3}">
      <dgm:prSet/>
      <dgm:spPr/>
      <dgm:t>
        <a:bodyPr/>
        <a:lstStyle/>
        <a:p>
          <a:endParaRPr lang="tr-TR"/>
        </a:p>
      </dgm:t>
    </dgm:pt>
    <dgm:pt modelId="{A185B789-594F-4BF6-8652-AAA50D738A47}">
      <dgm:prSet phldrT="[Metin]" custT="1"/>
      <dgm:spPr/>
      <dgm:t>
        <a:bodyPr/>
        <a:lstStyle/>
        <a:p>
          <a:r>
            <a:rPr lang="tr-TR" sz="2400" smtClean="0">
              <a:latin typeface="Comic Sans MS" panose="030F0702030302020204" pitchFamily="66" charset="0"/>
            </a:rPr>
            <a:t> Dyspareunia 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55E1A2F4-1EFF-4B8A-9C0A-FB233EF2F952}" type="sibTrans" cxnId="{2064A91A-FB22-4971-886D-DD39D8F92511}">
      <dgm:prSet/>
      <dgm:spPr/>
      <dgm:t>
        <a:bodyPr/>
        <a:lstStyle/>
        <a:p>
          <a:endParaRPr lang="tr-TR"/>
        </a:p>
      </dgm:t>
    </dgm:pt>
    <dgm:pt modelId="{E2BECF57-543C-41C1-8894-2EEF2D21D056}" type="parTrans" cxnId="{2064A91A-FB22-4971-886D-DD39D8F92511}">
      <dgm:prSet/>
      <dgm:spPr/>
      <dgm:t>
        <a:bodyPr/>
        <a:lstStyle/>
        <a:p>
          <a:endParaRPr lang="tr-TR"/>
        </a:p>
      </dgm:t>
    </dgm:pt>
    <dgm:pt modelId="{6EC08EC3-B9E8-4DF8-95D4-9CA5F24C5CF6}" type="pres">
      <dgm:prSet presAssocID="{538EFD7F-CE94-4BCD-8C3A-9C37EA9194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3BB08D1-170A-48DB-9357-F7C439AC80DF}" type="pres">
      <dgm:prSet presAssocID="{14B81EC9-3E25-4486-864A-AB0345F6FA2E}" presName="composite" presStyleCnt="0"/>
      <dgm:spPr/>
    </dgm:pt>
    <dgm:pt modelId="{D9D260CE-5989-49EA-AECC-C55FBE0D8A23}" type="pres">
      <dgm:prSet presAssocID="{14B81EC9-3E25-4486-864A-AB0345F6FA2E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0574A75-17D6-4F44-B8DE-3ADAF9724C34}" type="pres">
      <dgm:prSet presAssocID="{14B81EC9-3E25-4486-864A-AB0345F6FA2E}" presName="descendantText" presStyleLbl="alignAcc1" presStyleIdx="0" presStyleCnt="1" custScaleY="192111" custLinFactNeighborX="1304" custLinFactNeighborY="-10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F4CD4C4-E2F1-4E97-901A-BFE85E1AEF60}" type="presOf" srcId="{538EFD7F-CE94-4BCD-8C3A-9C37EA9194A3}" destId="{6EC08EC3-B9E8-4DF8-95D4-9CA5F24C5CF6}" srcOrd="0" destOrd="0" presId="urn:microsoft.com/office/officeart/2005/8/layout/chevron2"/>
    <dgm:cxn modelId="{2064A91A-FB22-4971-886D-DD39D8F92511}" srcId="{14B81EC9-3E25-4486-864A-AB0345F6FA2E}" destId="{A185B789-594F-4BF6-8652-AAA50D738A47}" srcOrd="2" destOrd="0" parTransId="{E2BECF57-543C-41C1-8894-2EEF2D21D056}" sibTransId="{55E1A2F4-1EFF-4B8A-9C0A-FB233EF2F952}"/>
    <dgm:cxn modelId="{75433CC2-32B0-47B3-866B-D11BEE82C38E}" type="presOf" srcId="{14B81EC9-3E25-4486-864A-AB0345F6FA2E}" destId="{D9D260CE-5989-49EA-AECC-C55FBE0D8A23}" srcOrd="0" destOrd="0" presId="urn:microsoft.com/office/officeart/2005/8/layout/chevron2"/>
    <dgm:cxn modelId="{20819D95-F78D-4C42-9125-5971873C6F75}" srcId="{14B81EC9-3E25-4486-864A-AB0345F6FA2E}" destId="{D5E6B3BA-CB6D-4387-A4EF-9C1E651A0D8C}" srcOrd="6" destOrd="0" parTransId="{A1D62161-A70E-44AB-B9C6-58AFE7EA3FB2}" sibTransId="{14FC296E-6FD2-4C53-8035-CE67D0058945}"/>
    <dgm:cxn modelId="{EA860CD1-8954-40A6-8198-4B19853558C9}" srcId="{14B81EC9-3E25-4486-864A-AB0345F6FA2E}" destId="{4CE2F65B-4C60-412C-A646-0AEAA9AEE223}" srcOrd="5" destOrd="0" parTransId="{6F6BCEE8-50E6-4A8C-A7BE-B050F55A22CB}" sibTransId="{28DADE35-D2D6-42E1-96D6-914DBEE41B3E}"/>
    <dgm:cxn modelId="{96276913-112D-4ACE-8D64-D82217469061}" srcId="{538EFD7F-CE94-4BCD-8C3A-9C37EA9194A3}" destId="{14B81EC9-3E25-4486-864A-AB0345F6FA2E}" srcOrd="0" destOrd="0" parTransId="{7D693515-E8CB-489D-B8F9-9DC12C411291}" sibTransId="{C24229BA-7C93-477A-88D8-D1312FAA48CE}"/>
    <dgm:cxn modelId="{9553DAC0-F20B-4E43-ACBC-803EACBBD8E0}" srcId="{14B81EC9-3E25-4486-864A-AB0345F6FA2E}" destId="{7C28C780-8702-4304-A232-D5070357C253}" srcOrd="4" destOrd="0" parTransId="{ED20A3DD-0740-4A8E-8A27-0A63A73F4B8E}" sibTransId="{862ED953-5881-4E1A-9754-8088D454E30C}"/>
    <dgm:cxn modelId="{B572222B-CD01-44B3-B6A1-D4090BB5402C}" type="presOf" srcId="{044483AC-4BAB-4FB5-B712-D7FDCC68213D}" destId="{A0574A75-17D6-4F44-B8DE-3ADAF9724C34}" srcOrd="0" destOrd="3" presId="urn:microsoft.com/office/officeart/2005/8/layout/chevron2"/>
    <dgm:cxn modelId="{A8D835E1-0EB0-484D-B246-CEEB20A0ABD8}" type="presOf" srcId="{D3BC6682-0AA7-4A66-A3EE-360B2F86D5C6}" destId="{A0574A75-17D6-4F44-B8DE-3ADAF9724C34}" srcOrd="0" destOrd="0" presId="urn:microsoft.com/office/officeart/2005/8/layout/chevron2"/>
    <dgm:cxn modelId="{1127B7CA-173A-4ED8-BC55-AF40C948FEB3}" srcId="{14B81EC9-3E25-4486-864A-AB0345F6FA2E}" destId="{044483AC-4BAB-4FB5-B712-D7FDCC68213D}" srcOrd="3" destOrd="0" parTransId="{BCABB4ED-4050-44DF-92C4-40C4361B69B8}" sibTransId="{3F3EE6BE-6A04-4291-A7D0-8FA344A9DD84}"/>
    <dgm:cxn modelId="{911DE6F5-3BC9-41CB-883F-2858B8BCD299}" type="presOf" srcId="{8F2B4074-56C7-4AD7-BB46-236AE341A3EF}" destId="{A0574A75-17D6-4F44-B8DE-3ADAF9724C34}" srcOrd="0" destOrd="1" presId="urn:microsoft.com/office/officeart/2005/8/layout/chevron2"/>
    <dgm:cxn modelId="{7764BDE8-76A5-43CD-9004-1DC797D3FF0F}" type="presOf" srcId="{7C28C780-8702-4304-A232-D5070357C253}" destId="{A0574A75-17D6-4F44-B8DE-3ADAF9724C34}" srcOrd="0" destOrd="4" presId="urn:microsoft.com/office/officeart/2005/8/layout/chevron2"/>
    <dgm:cxn modelId="{D1EE11BB-2EEA-424B-9AEA-F06D544A3C3D}" type="presOf" srcId="{A185B789-594F-4BF6-8652-AAA50D738A47}" destId="{A0574A75-17D6-4F44-B8DE-3ADAF9724C34}" srcOrd="0" destOrd="2" presId="urn:microsoft.com/office/officeart/2005/8/layout/chevron2"/>
    <dgm:cxn modelId="{1C973369-6F73-4A9C-BF0C-65FF20236212}" srcId="{14B81EC9-3E25-4486-864A-AB0345F6FA2E}" destId="{D3BC6682-0AA7-4A66-A3EE-360B2F86D5C6}" srcOrd="0" destOrd="0" parTransId="{CDE866C3-AABA-4688-B933-696A121E9E8E}" sibTransId="{64911463-C303-4008-8F2A-392A4D484693}"/>
    <dgm:cxn modelId="{CA8F2527-C585-4514-8B3A-F89A6848BD19}" type="presOf" srcId="{D5E6B3BA-CB6D-4387-A4EF-9C1E651A0D8C}" destId="{A0574A75-17D6-4F44-B8DE-3ADAF9724C34}" srcOrd="0" destOrd="6" presId="urn:microsoft.com/office/officeart/2005/8/layout/chevron2"/>
    <dgm:cxn modelId="{55A2CB86-4171-4415-A5CF-062DB0A56D9C}" srcId="{14B81EC9-3E25-4486-864A-AB0345F6FA2E}" destId="{8F2B4074-56C7-4AD7-BB46-236AE341A3EF}" srcOrd="1" destOrd="0" parTransId="{0E5E3233-53C4-42CE-9B02-3CF502D4B433}" sibTransId="{92F24B77-99C1-4326-B8BA-8834AFCE84FE}"/>
    <dgm:cxn modelId="{32507BEF-2F30-4932-BD1E-E90A03940DC9}" type="presOf" srcId="{4CE2F65B-4C60-412C-A646-0AEAA9AEE223}" destId="{A0574A75-17D6-4F44-B8DE-3ADAF9724C34}" srcOrd="0" destOrd="5" presId="urn:microsoft.com/office/officeart/2005/8/layout/chevron2"/>
    <dgm:cxn modelId="{8F8D4C75-FD01-4C3D-A4BA-1CCE3C2EBBB8}" type="presParOf" srcId="{6EC08EC3-B9E8-4DF8-95D4-9CA5F24C5CF6}" destId="{83BB08D1-170A-48DB-9357-F7C439AC80DF}" srcOrd="0" destOrd="0" presId="urn:microsoft.com/office/officeart/2005/8/layout/chevron2"/>
    <dgm:cxn modelId="{F9256BFC-EF13-4AFB-A546-371E63B8E875}" type="presParOf" srcId="{83BB08D1-170A-48DB-9357-F7C439AC80DF}" destId="{D9D260CE-5989-49EA-AECC-C55FBE0D8A23}" srcOrd="0" destOrd="0" presId="urn:microsoft.com/office/officeart/2005/8/layout/chevron2"/>
    <dgm:cxn modelId="{DA0FAAF4-BB8B-4AEC-AD5E-68B0C04552E2}" type="presParOf" srcId="{83BB08D1-170A-48DB-9357-F7C439AC80DF}" destId="{A0574A75-17D6-4F44-B8DE-3ADAF9724C3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F5AB6B7-FEA5-48BD-8D29-A73D46D5ED4B}" type="doc">
      <dgm:prSet loTypeId="urn:microsoft.com/office/officeart/2005/8/layout/chevron2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tr-TR"/>
        </a:p>
      </dgm:t>
    </dgm:pt>
    <dgm:pt modelId="{EE342411-CF76-4F56-B773-A532312DAE2A}">
      <dgm:prSet phldrT="[Metin]" custT="1"/>
      <dgm:spPr/>
      <dgm:t>
        <a:bodyPr/>
        <a:lstStyle/>
        <a:p>
          <a:r>
            <a:rPr lang="tr-TR" sz="1400" dirty="0" err="1" smtClean="0">
              <a:latin typeface="Comic Sans MS" panose="030F0702030302020204" pitchFamily="66" charset="0"/>
            </a:rPr>
            <a:t>Deep</a:t>
          </a:r>
          <a:r>
            <a:rPr lang="tr-TR" sz="1400" dirty="0" smtClean="0">
              <a:latin typeface="Comic Sans MS" panose="030F0702030302020204" pitchFamily="66" charset="0"/>
            </a:rPr>
            <a:t> </a:t>
          </a:r>
          <a:r>
            <a:rPr lang="tr-TR" sz="1400" dirty="0" err="1" smtClean="0">
              <a:latin typeface="Comic Sans MS" panose="030F0702030302020204" pitchFamily="66" charset="0"/>
            </a:rPr>
            <a:t>endometriosis</a:t>
          </a:r>
          <a:r>
            <a:rPr lang="tr-TR" sz="1400" dirty="0" smtClean="0">
              <a:latin typeface="Comic Sans MS" panose="030F0702030302020204" pitchFamily="66" charset="0"/>
            </a:rPr>
            <a:t> of </a:t>
          </a:r>
          <a:r>
            <a:rPr lang="tr-TR" sz="1400" dirty="0" err="1" smtClean="0">
              <a:latin typeface="Comic Sans MS" panose="030F0702030302020204" pitchFamily="66" charset="0"/>
            </a:rPr>
            <a:t>the</a:t>
          </a:r>
          <a:r>
            <a:rPr lang="tr-TR" sz="1400" dirty="0" smtClean="0">
              <a:latin typeface="Comic Sans MS" panose="030F0702030302020204" pitchFamily="66" charset="0"/>
            </a:rPr>
            <a:t> </a:t>
          </a:r>
          <a:r>
            <a:rPr lang="tr-TR" sz="1400" dirty="0" err="1" smtClean="0">
              <a:latin typeface="Comic Sans MS" panose="030F0702030302020204" pitchFamily="66" charset="0"/>
            </a:rPr>
            <a:t>posterior</a:t>
          </a:r>
          <a:r>
            <a:rPr lang="tr-TR" sz="1400" dirty="0" smtClean="0">
              <a:latin typeface="Comic Sans MS" panose="030F0702030302020204" pitchFamily="66" charset="0"/>
            </a:rPr>
            <a:t> </a:t>
          </a:r>
          <a:r>
            <a:rPr lang="tr-TR" sz="1400" dirty="0" err="1" smtClean="0">
              <a:latin typeface="Comic Sans MS" panose="030F0702030302020204" pitchFamily="66" charset="0"/>
            </a:rPr>
            <a:t>pelvis</a:t>
          </a:r>
          <a:r>
            <a:rPr lang="tr-TR" sz="1400" dirty="0" smtClean="0">
              <a:latin typeface="Comic Sans MS" panose="030F0702030302020204" pitchFamily="66" charset="0"/>
            </a:rPr>
            <a:t> </a:t>
          </a:r>
          <a:endParaRPr lang="tr-TR" sz="1400" dirty="0">
            <a:latin typeface="Comic Sans MS" panose="030F0702030302020204" pitchFamily="66" charset="0"/>
          </a:endParaRPr>
        </a:p>
      </dgm:t>
    </dgm:pt>
    <dgm:pt modelId="{41AE796D-EB64-4A78-A971-72C11696BE46}" type="parTrans" cxnId="{1A0A88B3-9A14-49A5-BE46-7054881B3EAD}">
      <dgm:prSet/>
      <dgm:spPr/>
      <dgm:t>
        <a:bodyPr/>
        <a:lstStyle/>
        <a:p>
          <a:endParaRPr lang="tr-TR"/>
        </a:p>
      </dgm:t>
    </dgm:pt>
    <dgm:pt modelId="{AF457928-5066-4732-B4F4-A066151C83C7}" type="sibTrans" cxnId="{1A0A88B3-9A14-49A5-BE46-7054881B3EAD}">
      <dgm:prSet/>
      <dgm:spPr/>
      <dgm:t>
        <a:bodyPr/>
        <a:lstStyle/>
        <a:p>
          <a:endParaRPr lang="tr-TR"/>
        </a:p>
      </dgm:t>
    </dgm:pt>
    <dgm:pt modelId="{0C4DD128-94A9-48E2-A741-911F5B7A02F4}">
      <dgm:prSet phldrT="[Metin]"/>
      <dgm:spPr/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Increased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severity</a:t>
          </a:r>
          <a:r>
            <a:rPr lang="tr-TR" dirty="0" smtClean="0">
              <a:latin typeface="Comic Sans MS" panose="030F0702030302020204" pitchFamily="66" charset="0"/>
            </a:rPr>
            <a:t> of </a:t>
          </a:r>
          <a:r>
            <a:rPr lang="tr-TR" dirty="0" err="1" smtClean="0">
              <a:latin typeface="Comic Sans MS" panose="030F0702030302020204" pitchFamily="66" charset="0"/>
            </a:rPr>
            <a:t>dyschezia,dyspareunia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endParaRPr lang="tr-TR" dirty="0">
            <a:latin typeface="Comic Sans MS" panose="030F0702030302020204" pitchFamily="66" charset="0"/>
          </a:endParaRPr>
        </a:p>
      </dgm:t>
    </dgm:pt>
    <dgm:pt modelId="{6847C4F2-55BD-43EE-AAA9-32938DBDA495}" type="parTrans" cxnId="{F88F6B1B-4E60-490E-A68F-97075C2CCD42}">
      <dgm:prSet/>
      <dgm:spPr/>
      <dgm:t>
        <a:bodyPr/>
        <a:lstStyle/>
        <a:p>
          <a:endParaRPr lang="tr-TR"/>
        </a:p>
      </dgm:t>
    </dgm:pt>
    <dgm:pt modelId="{487EC7AB-41ED-48E0-B028-86F9791E6340}" type="sibTrans" cxnId="{F88F6B1B-4E60-490E-A68F-97075C2CCD42}">
      <dgm:prSet/>
      <dgm:spPr/>
      <dgm:t>
        <a:bodyPr/>
        <a:lstStyle/>
        <a:p>
          <a:endParaRPr lang="tr-TR"/>
        </a:p>
      </dgm:t>
    </dgm:pt>
    <dgm:pt modelId="{C8E9C688-A40F-4FFA-BE65-A0D4BD95A6B3}">
      <dgm:prSet phldrT="[Metin]"/>
      <dgm:spPr/>
      <dgm:t>
        <a:bodyPr/>
        <a:lstStyle/>
        <a:p>
          <a:r>
            <a:rPr lang="tr-TR" dirty="0" err="1" smtClean="0">
              <a:latin typeface="Comic Sans MS" panose="030F0702030302020204" pitchFamily="66" charset="0"/>
            </a:rPr>
            <a:t>Intestinal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complaints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endParaRPr lang="tr-TR" dirty="0">
            <a:latin typeface="Comic Sans MS" panose="030F0702030302020204" pitchFamily="66" charset="0"/>
          </a:endParaRPr>
        </a:p>
      </dgm:t>
    </dgm:pt>
    <dgm:pt modelId="{4AEC649D-19EE-4B2E-8FEC-9FBC25D093CC}" type="parTrans" cxnId="{30747594-BEAD-4050-9613-E09F9CF8D681}">
      <dgm:prSet/>
      <dgm:spPr/>
      <dgm:t>
        <a:bodyPr/>
        <a:lstStyle/>
        <a:p>
          <a:endParaRPr lang="tr-TR"/>
        </a:p>
      </dgm:t>
    </dgm:pt>
    <dgm:pt modelId="{DD041DEE-BBBF-4302-95EA-90EDAD8F0CC3}" type="sibTrans" cxnId="{30747594-BEAD-4050-9613-E09F9CF8D681}">
      <dgm:prSet/>
      <dgm:spPr/>
      <dgm:t>
        <a:bodyPr/>
        <a:lstStyle/>
        <a:p>
          <a:endParaRPr lang="tr-TR"/>
        </a:p>
      </dgm:t>
    </dgm:pt>
    <dgm:pt modelId="{E338318F-7C73-4505-BEA7-DDFE693A29EA}">
      <dgm:prSet phldrT="[Metin]"/>
      <dgm:spPr/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C</a:t>
          </a:r>
          <a:r>
            <a:rPr lang="en-US" dirty="0" err="1" smtClean="0">
              <a:latin typeface="Comic Sans MS" panose="030F0702030302020204" pitchFamily="66" charset="0"/>
            </a:rPr>
            <a:t>yclic</a:t>
          </a:r>
          <a:r>
            <a:rPr lang="en-US" dirty="0" smtClean="0">
              <a:latin typeface="Comic Sans MS" panose="030F0702030302020204" pitchFamily="66" charset="0"/>
            </a:rPr>
            <a:t> bloating was seen in 96%, </a:t>
          </a:r>
          <a:endParaRPr lang="tr-TR" dirty="0">
            <a:latin typeface="Comic Sans MS" panose="030F0702030302020204" pitchFamily="66" charset="0"/>
          </a:endParaRPr>
        </a:p>
      </dgm:t>
    </dgm:pt>
    <dgm:pt modelId="{09E583F9-3507-41EF-A979-2016499EF14A}" type="parTrans" cxnId="{ED2065B6-84F1-419C-98FF-36DC06EC4AEE}">
      <dgm:prSet/>
      <dgm:spPr/>
      <dgm:t>
        <a:bodyPr/>
        <a:lstStyle/>
        <a:p>
          <a:endParaRPr lang="tr-TR"/>
        </a:p>
      </dgm:t>
    </dgm:pt>
    <dgm:pt modelId="{E5E8DC81-38C7-4869-8BEC-CE6262FA1680}" type="sibTrans" cxnId="{ED2065B6-84F1-419C-98FF-36DC06EC4AEE}">
      <dgm:prSet/>
      <dgm:spPr/>
      <dgm:t>
        <a:bodyPr/>
        <a:lstStyle/>
        <a:p>
          <a:endParaRPr lang="tr-TR"/>
        </a:p>
      </dgm:t>
    </dgm:pt>
    <dgm:pt modelId="{1385AEBB-656A-4A5F-B94F-E1F55629C0A3}">
      <dgm:prSet phldrT="[Metin]"/>
      <dgm:spPr/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D</a:t>
          </a:r>
          <a:r>
            <a:rPr lang="en-US" dirty="0" err="1" smtClean="0">
              <a:latin typeface="Comic Sans MS" panose="030F0702030302020204" pitchFamily="66" charset="0"/>
            </a:rPr>
            <a:t>iarrhea</a:t>
          </a:r>
          <a:r>
            <a:rPr lang="en-US" dirty="0" smtClean="0">
              <a:latin typeface="Comic Sans MS" panose="030F0702030302020204" pitchFamily="66" charset="0"/>
            </a:rPr>
            <a:t> in 27%</a:t>
          </a:r>
          <a:endParaRPr lang="tr-TR" dirty="0">
            <a:latin typeface="Comic Sans MS" panose="030F0702030302020204" pitchFamily="66" charset="0"/>
          </a:endParaRPr>
        </a:p>
      </dgm:t>
    </dgm:pt>
    <dgm:pt modelId="{704DAB59-0127-4B78-A3A9-49E38EA7F7A5}" type="parTrans" cxnId="{CD27C0FF-795F-46A5-893F-7197F5690B95}">
      <dgm:prSet/>
      <dgm:spPr/>
      <dgm:t>
        <a:bodyPr/>
        <a:lstStyle/>
        <a:p>
          <a:endParaRPr lang="tr-TR"/>
        </a:p>
      </dgm:t>
    </dgm:pt>
    <dgm:pt modelId="{969B55AD-C3B9-4531-8E44-DF3BB9A91760}" type="sibTrans" cxnId="{CD27C0FF-795F-46A5-893F-7197F5690B95}">
      <dgm:prSet/>
      <dgm:spPr/>
      <dgm:t>
        <a:bodyPr/>
        <a:lstStyle/>
        <a:p>
          <a:endParaRPr lang="tr-TR"/>
        </a:p>
      </dgm:t>
    </dgm:pt>
    <dgm:pt modelId="{2987EB7A-E706-49B5-A5DD-EADB93E0CF3A}">
      <dgm:prSet phldrT="[Metin]"/>
      <dgm:spPr/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C</a:t>
          </a:r>
          <a:r>
            <a:rPr lang="en-US" dirty="0" err="1" smtClean="0">
              <a:latin typeface="Comic Sans MS" panose="030F0702030302020204" pitchFamily="66" charset="0"/>
            </a:rPr>
            <a:t>onstipation</a:t>
          </a:r>
          <a:r>
            <a:rPr lang="en-US" dirty="0" smtClean="0">
              <a:latin typeface="Comic Sans MS" panose="030F0702030302020204" pitchFamily="66" charset="0"/>
            </a:rPr>
            <a:t> in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en-US" dirty="0" smtClean="0">
              <a:latin typeface="Comic Sans MS" panose="030F0702030302020204" pitchFamily="66" charset="0"/>
            </a:rPr>
            <a:t>16% of the women</a:t>
          </a:r>
          <a:endParaRPr lang="tr-TR" dirty="0">
            <a:latin typeface="Comic Sans MS" panose="030F0702030302020204" pitchFamily="66" charset="0"/>
          </a:endParaRPr>
        </a:p>
      </dgm:t>
    </dgm:pt>
    <dgm:pt modelId="{6CC52DCC-3549-4CB0-83FC-9C2397DD390A}" type="parTrans" cxnId="{53ECABF7-EAB4-4AA1-BF53-8A0A7E249340}">
      <dgm:prSet/>
      <dgm:spPr/>
      <dgm:t>
        <a:bodyPr/>
        <a:lstStyle/>
        <a:p>
          <a:endParaRPr lang="tr-TR"/>
        </a:p>
      </dgm:t>
    </dgm:pt>
    <dgm:pt modelId="{C2DF096F-AE42-4457-8711-A50B607530C6}" type="sibTrans" cxnId="{53ECABF7-EAB4-4AA1-BF53-8A0A7E249340}">
      <dgm:prSet/>
      <dgm:spPr/>
      <dgm:t>
        <a:bodyPr/>
        <a:lstStyle/>
        <a:p>
          <a:endParaRPr lang="tr-TR"/>
        </a:p>
      </dgm:t>
    </dgm:pt>
    <dgm:pt modelId="{B8A1E995-B26A-4AD3-8662-E111C142518F}" type="pres">
      <dgm:prSet presAssocID="{4F5AB6B7-FEA5-48BD-8D29-A73D46D5ED4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5AB7E40-27AE-48D3-90E2-03ACF3478EC1}" type="pres">
      <dgm:prSet presAssocID="{EE342411-CF76-4F56-B773-A532312DAE2A}" presName="composite" presStyleCnt="0"/>
      <dgm:spPr/>
    </dgm:pt>
    <dgm:pt modelId="{13A0F7BC-C697-4CFF-8756-9D8DE0F9C836}" type="pres">
      <dgm:prSet presAssocID="{EE342411-CF76-4F56-B773-A532312DAE2A}" presName="parentText" presStyleLbl="alignNode1" presStyleIdx="0" presStyleCnt="2" custScaleY="134039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2DAF6E0-488D-4792-9591-6892F0C99600}" type="pres">
      <dgm:prSet presAssocID="{EE342411-CF76-4F56-B773-A532312DAE2A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22AEEF8-3ED1-4E4E-89DE-12347EE7497F}" type="pres">
      <dgm:prSet presAssocID="{AF457928-5066-4732-B4F4-A066151C83C7}" presName="sp" presStyleCnt="0"/>
      <dgm:spPr/>
    </dgm:pt>
    <dgm:pt modelId="{58C2E60B-45AF-4464-B45A-D5F109009F93}" type="pres">
      <dgm:prSet presAssocID="{C8E9C688-A40F-4FFA-BE65-A0D4BD95A6B3}" presName="composite" presStyleCnt="0"/>
      <dgm:spPr/>
    </dgm:pt>
    <dgm:pt modelId="{45178B37-410D-4E6A-AB1F-07440AA62CBA}" type="pres">
      <dgm:prSet presAssocID="{C8E9C688-A40F-4FFA-BE65-A0D4BD95A6B3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9A756E2-9F0F-4048-9F05-E805F8080225}" type="pres">
      <dgm:prSet presAssocID="{C8E9C688-A40F-4FFA-BE65-A0D4BD95A6B3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0747594-BEAD-4050-9613-E09F9CF8D681}" srcId="{4F5AB6B7-FEA5-48BD-8D29-A73D46D5ED4B}" destId="{C8E9C688-A40F-4FFA-BE65-A0D4BD95A6B3}" srcOrd="1" destOrd="0" parTransId="{4AEC649D-19EE-4B2E-8FEC-9FBC25D093CC}" sibTransId="{DD041DEE-BBBF-4302-95EA-90EDAD8F0CC3}"/>
    <dgm:cxn modelId="{5AB6CD66-97CF-4F6E-8DA7-5EA24281BDD0}" type="presOf" srcId="{2987EB7A-E706-49B5-A5DD-EADB93E0CF3A}" destId="{49A756E2-9F0F-4048-9F05-E805F8080225}" srcOrd="0" destOrd="2" presId="urn:microsoft.com/office/officeart/2005/8/layout/chevron2"/>
    <dgm:cxn modelId="{0A3C450E-6920-4D0F-880F-D87F2AC780BB}" type="presOf" srcId="{C8E9C688-A40F-4FFA-BE65-A0D4BD95A6B3}" destId="{45178B37-410D-4E6A-AB1F-07440AA62CBA}" srcOrd="0" destOrd="0" presId="urn:microsoft.com/office/officeart/2005/8/layout/chevron2"/>
    <dgm:cxn modelId="{1CAA4FAE-8B5A-431A-B000-75677DABFBDC}" type="presOf" srcId="{1385AEBB-656A-4A5F-B94F-E1F55629C0A3}" destId="{49A756E2-9F0F-4048-9F05-E805F8080225}" srcOrd="0" destOrd="1" presId="urn:microsoft.com/office/officeart/2005/8/layout/chevron2"/>
    <dgm:cxn modelId="{1A0A88B3-9A14-49A5-BE46-7054881B3EAD}" srcId="{4F5AB6B7-FEA5-48BD-8D29-A73D46D5ED4B}" destId="{EE342411-CF76-4F56-B773-A532312DAE2A}" srcOrd="0" destOrd="0" parTransId="{41AE796D-EB64-4A78-A971-72C11696BE46}" sibTransId="{AF457928-5066-4732-B4F4-A066151C83C7}"/>
    <dgm:cxn modelId="{38E09F59-168A-4C17-BE9D-E42BCFEB0408}" type="presOf" srcId="{EE342411-CF76-4F56-B773-A532312DAE2A}" destId="{13A0F7BC-C697-4CFF-8756-9D8DE0F9C836}" srcOrd="0" destOrd="0" presId="urn:microsoft.com/office/officeart/2005/8/layout/chevron2"/>
    <dgm:cxn modelId="{C46DF445-A441-4863-BCDE-C8B71732088C}" type="presOf" srcId="{0C4DD128-94A9-48E2-A741-911F5B7A02F4}" destId="{E2DAF6E0-488D-4792-9591-6892F0C99600}" srcOrd="0" destOrd="0" presId="urn:microsoft.com/office/officeart/2005/8/layout/chevron2"/>
    <dgm:cxn modelId="{1853970D-E87D-4B3E-B8E9-FF6BE3CE5641}" type="presOf" srcId="{4F5AB6B7-FEA5-48BD-8D29-A73D46D5ED4B}" destId="{B8A1E995-B26A-4AD3-8662-E111C142518F}" srcOrd="0" destOrd="0" presId="urn:microsoft.com/office/officeart/2005/8/layout/chevron2"/>
    <dgm:cxn modelId="{CD27C0FF-795F-46A5-893F-7197F5690B95}" srcId="{C8E9C688-A40F-4FFA-BE65-A0D4BD95A6B3}" destId="{1385AEBB-656A-4A5F-B94F-E1F55629C0A3}" srcOrd="1" destOrd="0" parTransId="{704DAB59-0127-4B78-A3A9-49E38EA7F7A5}" sibTransId="{969B55AD-C3B9-4531-8E44-DF3BB9A91760}"/>
    <dgm:cxn modelId="{53ECABF7-EAB4-4AA1-BF53-8A0A7E249340}" srcId="{C8E9C688-A40F-4FFA-BE65-A0D4BD95A6B3}" destId="{2987EB7A-E706-49B5-A5DD-EADB93E0CF3A}" srcOrd="2" destOrd="0" parTransId="{6CC52DCC-3549-4CB0-83FC-9C2397DD390A}" sibTransId="{C2DF096F-AE42-4457-8711-A50B607530C6}"/>
    <dgm:cxn modelId="{F88F6B1B-4E60-490E-A68F-97075C2CCD42}" srcId="{EE342411-CF76-4F56-B773-A532312DAE2A}" destId="{0C4DD128-94A9-48E2-A741-911F5B7A02F4}" srcOrd="0" destOrd="0" parTransId="{6847C4F2-55BD-43EE-AAA9-32938DBDA495}" sibTransId="{487EC7AB-41ED-48E0-B028-86F9791E6340}"/>
    <dgm:cxn modelId="{A7212AF6-7E40-414A-A61C-F9AD733B0BCC}" type="presOf" srcId="{E338318F-7C73-4505-BEA7-DDFE693A29EA}" destId="{49A756E2-9F0F-4048-9F05-E805F8080225}" srcOrd="0" destOrd="0" presId="urn:microsoft.com/office/officeart/2005/8/layout/chevron2"/>
    <dgm:cxn modelId="{ED2065B6-84F1-419C-98FF-36DC06EC4AEE}" srcId="{C8E9C688-A40F-4FFA-BE65-A0D4BD95A6B3}" destId="{E338318F-7C73-4505-BEA7-DDFE693A29EA}" srcOrd="0" destOrd="0" parTransId="{09E583F9-3507-41EF-A979-2016499EF14A}" sibTransId="{E5E8DC81-38C7-4869-8BEC-CE6262FA1680}"/>
    <dgm:cxn modelId="{4BE4A316-A8EC-45C0-A8A3-8DD8C5539699}" type="presParOf" srcId="{B8A1E995-B26A-4AD3-8662-E111C142518F}" destId="{05AB7E40-27AE-48D3-90E2-03ACF3478EC1}" srcOrd="0" destOrd="0" presId="urn:microsoft.com/office/officeart/2005/8/layout/chevron2"/>
    <dgm:cxn modelId="{AEE2B9EF-FC98-4B63-8F1A-F6C18625C35E}" type="presParOf" srcId="{05AB7E40-27AE-48D3-90E2-03ACF3478EC1}" destId="{13A0F7BC-C697-4CFF-8756-9D8DE0F9C836}" srcOrd="0" destOrd="0" presId="urn:microsoft.com/office/officeart/2005/8/layout/chevron2"/>
    <dgm:cxn modelId="{9BE0081D-8B25-4332-A08E-30E11BAD7DAB}" type="presParOf" srcId="{05AB7E40-27AE-48D3-90E2-03ACF3478EC1}" destId="{E2DAF6E0-488D-4792-9591-6892F0C99600}" srcOrd="1" destOrd="0" presId="urn:microsoft.com/office/officeart/2005/8/layout/chevron2"/>
    <dgm:cxn modelId="{28BDA2F7-7DB1-44AB-9B78-3F02556F5968}" type="presParOf" srcId="{B8A1E995-B26A-4AD3-8662-E111C142518F}" destId="{922AEEF8-3ED1-4E4E-89DE-12347EE7497F}" srcOrd="1" destOrd="0" presId="urn:microsoft.com/office/officeart/2005/8/layout/chevron2"/>
    <dgm:cxn modelId="{B315E4B0-AF03-45F9-A798-F23439F316D4}" type="presParOf" srcId="{B8A1E995-B26A-4AD3-8662-E111C142518F}" destId="{58C2E60B-45AF-4464-B45A-D5F109009F93}" srcOrd="2" destOrd="0" presId="urn:microsoft.com/office/officeart/2005/8/layout/chevron2"/>
    <dgm:cxn modelId="{3EC655FE-F320-4F49-81A7-A8A1136332E7}" type="presParOf" srcId="{58C2E60B-45AF-4464-B45A-D5F109009F93}" destId="{45178B37-410D-4E6A-AB1F-07440AA62CBA}" srcOrd="0" destOrd="0" presId="urn:microsoft.com/office/officeart/2005/8/layout/chevron2"/>
    <dgm:cxn modelId="{F1AFCF0E-3575-44FE-BFEA-B53FCC335577}" type="presParOf" srcId="{58C2E60B-45AF-4464-B45A-D5F109009F93}" destId="{49A756E2-9F0F-4048-9F05-E805F808022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A0E22B0-6264-4698-8DAF-76EA2ECDCCA1}" type="doc">
      <dgm:prSet loTypeId="urn:microsoft.com/office/officeart/2005/8/layout/pyramid2" loCatId="list" qsTypeId="urn:microsoft.com/office/officeart/2005/8/quickstyle/3d3" qsCatId="3D" csTypeId="urn:microsoft.com/office/officeart/2005/8/colors/accent2_2" csCatId="accent2" phldr="1"/>
      <dgm:spPr/>
    </dgm:pt>
    <dgm:pt modelId="{53CE6406-BA00-4C83-BF3C-DC3705B5D116}">
      <dgm:prSet phldrT="[Metin]" custT="1"/>
      <dgm:spPr/>
      <dgm:t>
        <a:bodyPr/>
        <a:lstStyle/>
        <a:p>
          <a:r>
            <a:rPr lang="tr-TR" sz="2400" dirty="0" err="1" smtClean="0">
              <a:latin typeface="Comic Sans MS" panose="030F0702030302020204" pitchFamily="66" charset="0"/>
            </a:rPr>
            <a:t>Uterine</a:t>
          </a:r>
          <a:r>
            <a:rPr lang="tr-TR" sz="2400" dirty="0" smtClean="0">
              <a:latin typeface="Comic Sans MS" panose="030F0702030302020204" pitchFamily="66" charset="0"/>
            </a:rPr>
            <a:t> </a:t>
          </a:r>
          <a:r>
            <a:rPr lang="tr-TR" sz="2400" dirty="0" err="1" smtClean="0">
              <a:latin typeface="Comic Sans MS" panose="030F0702030302020204" pitchFamily="66" charset="0"/>
            </a:rPr>
            <a:t>Cramping</a:t>
          </a:r>
          <a:r>
            <a:rPr lang="tr-TR" sz="2400" dirty="0" smtClean="0">
              <a:latin typeface="Comic Sans MS" panose="030F0702030302020204" pitchFamily="66" charset="0"/>
            </a:rPr>
            <a:t> </a:t>
          </a:r>
          <a:r>
            <a:rPr lang="en-US" sz="2400" dirty="0" smtClean="0">
              <a:latin typeface="Comic Sans MS" panose="030F0702030302020204" pitchFamily="66" charset="0"/>
            </a:rPr>
            <a:t>100%, 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9E8D75FB-AFB8-44FC-880F-2D61A6B864D3}" type="parTrans" cxnId="{47B86F7D-6163-439D-B4C8-5D8ACC2DA388}">
      <dgm:prSet/>
      <dgm:spPr/>
      <dgm:t>
        <a:bodyPr/>
        <a:lstStyle/>
        <a:p>
          <a:endParaRPr lang="tr-TR"/>
        </a:p>
      </dgm:t>
    </dgm:pt>
    <dgm:pt modelId="{A4DC4C9A-117D-4F8B-A252-BA5FBD767BA5}" type="sibTrans" cxnId="{47B86F7D-6163-439D-B4C8-5D8ACC2DA388}">
      <dgm:prSet/>
      <dgm:spPr/>
      <dgm:t>
        <a:bodyPr/>
        <a:lstStyle/>
        <a:p>
          <a:endParaRPr lang="tr-TR"/>
        </a:p>
      </dgm:t>
    </dgm:pt>
    <dgm:pt modelId="{F4ADEE6E-3CD4-4FA2-A9F1-8DC894B760C5}">
      <dgm:prSet phldrT="[Metin]" custT="1"/>
      <dgm:spPr/>
      <dgm:t>
        <a:bodyPr/>
        <a:lstStyle/>
        <a:p>
          <a:r>
            <a:rPr lang="en-US" sz="2400" dirty="0" smtClean="0">
              <a:latin typeface="Comic Sans MS" panose="030F0702030302020204" pitchFamily="66" charset="0"/>
            </a:rPr>
            <a:t>Cyclic Pain 67%, 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E9A97089-06EE-4D6C-97BE-C2836A74E625}" type="parTrans" cxnId="{D69F96DD-99B5-42F0-B1DA-DAD7255752D7}">
      <dgm:prSet/>
      <dgm:spPr/>
      <dgm:t>
        <a:bodyPr/>
        <a:lstStyle/>
        <a:p>
          <a:endParaRPr lang="tr-TR"/>
        </a:p>
      </dgm:t>
    </dgm:pt>
    <dgm:pt modelId="{A627DB64-B1FF-4942-887F-2F572F2E0F8F}" type="sibTrans" cxnId="{D69F96DD-99B5-42F0-B1DA-DAD7255752D7}">
      <dgm:prSet/>
      <dgm:spPr/>
      <dgm:t>
        <a:bodyPr/>
        <a:lstStyle/>
        <a:p>
          <a:endParaRPr lang="tr-TR"/>
        </a:p>
      </dgm:t>
    </dgm:pt>
    <dgm:pt modelId="{CD6A2A29-FD3D-4852-86BE-FFAAF132E2FA}">
      <dgm:prSet phldrT="[Metin]" custT="1"/>
      <dgm:spPr/>
      <dgm:t>
        <a:bodyPr/>
        <a:lstStyle/>
        <a:p>
          <a:r>
            <a:rPr lang="en-US" sz="2400" dirty="0" smtClean="0">
              <a:latin typeface="Comic Sans MS" panose="030F0702030302020204" pitchFamily="66" charset="0"/>
            </a:rPr>
            <a:t>Non-cyclic Pain 39%, 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616F032F-3B36-44D4-A2B6-6967B7858B00}" type="parTrans" cxnId="{3E4ED6BC-7882-43E4-BF1C-72D7FD7A709D}">
      <dgm:prSet/>
      <dgm:spPr/>
      <dgm:t>
        <a:bodyPr/>
        <a:lstStyle/>
        <a:p>
          <a:endParaRPr lang="tr-TR"/>
        </a:p>
      </dgm:t>
    </dgm:pt>
    <dgm:pt modelId="{3A6C35E7-8841-4541-8472-5A065AF147FA}" type="sibTrans" cxnId="{3E4ED6BC-7882-43E4-BF1C-72D7FD7A709D}">
      <dgm:prSet/>
      <dgm:spPr/>
      <dgm:t>
        <a:bodyPr/>
        <a:lstStyle/>
        <a:p>
          <a:endParaRPr lang="tr-TR"/>
        </a:p>
      </dgm:t>
    </dgm:pt>
    <dgm:pt modelId="{99C57AFA-49C4-4F67-AA09-33E09BC2CCDE}">
      <dgm:prSet phldrT="[Metin]" custT="1"/>
      <dgm:spPr/>
      <dgm:t>
        <a:bodyPr/>
        <a:lstStyle/>
        <a:p>
          <a:r>
            <a:rPr lang="en-US" sz="2400" dirty="0" smtClean="0">
              <a:latin typeface="Comic Sans MS" panose="030F0702030302020204" pitchFamily="66" charset="0"/>
            </a:rPr>
            <a:t>Constipation/Diarrhea 67%, 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5F3DAFC3-276E-4412-90FE-FA2521298B14}" type="parTrans" cxnId="{7A7192FB-23C0-42AD-A3FD-15F1D52D832C}">
      <dgm:prSet/>
      <dgm:spPr/>
      <dgm:t>
        <a:bodyPr/>
        <a:lstStyle/>
        <a:p>
          <a:endParaRPr lang="tr-TR"/>
        </a:p>
      </dgm:t>
    </dgm:pt>
    <dgm:pt modelId="{862F1EC1-EBE1-4BD1-BEFB-5795D14A02B2}" type="sibTrans" cxnId="{7A7192FB-23C0-42AD-A3FD-15F1D52D832C}">
      <dgm:prSet/>
      <dgm:spPr/>
      <dgm:t>
        <a:bodyPr/>
        <a:lstStyle/>
        <a:p>
          <a:endParaRPr lang="tr-TR"/>
        </a:p>
      </dgm:t>
    </dgm:pt>
    <dgm:pt modelId="{622CA7A5-76AC-4B29-B1FE-9AC10AE18A6E}">
      <dgm:prSet phldrT="[Metin]" custT="1"/>
      <dgm:spPr/>
      <dgm:t>
        <a:bodyPr/>
        <a:lstStyle/>
        <a:p>
          <a:r>
            <a:rPr lang="en-US" sz="2400" dirty="0" smtClean="0">
              <a:latin typeface="Comic Sans MS" panose="030F0702030302020204" pitchFamily="66" charset="0"/>
            </a:rPr>
            <a:t>Referred Pain</a:t>
          </a:r>
          <a:r>
            <a:rPr lang="tr-TR" sz="2400" dirty="0" smtClean="0">
              <a:latin typeface="Comic Sans MS" panose="030F0702030302020204" pitchFamily="66" charset="0"/>
            </a:rPr>
            <a:t>(</a:t>
          </a:r>
          <a:r>
            <a:rPr lang="tr-TR" sz="2400" dirty="0" err="1" smtClean="0">
              <a:latin typeface="Comic Sans MS" panose="030F0702030302020204" pitchFamily="66" charset="0"/>
            </a:rPr>
            <a:t>legs</a:t>
          </a:r>
          <a:r>
            <a:rPr lang="tr-TR" sz="2400" dirty="0" smtClean="0">
              <a:latin typeface="Comic Sans MS" panose="030F0702030302020204" pitchFamily="66" charset="0"/>
            </a:rPr>
            <a:t>, </a:t>
          </a:r>
          <a:r>
            <a:rPr lang="tr-TR" sz="2400" dirty="0" err="1" smtClean="0">
              <a:latin typeface="Comic Sans MS" panose="030F0702030302020204" pitchFamily="66" charset="0"/>
            </a:rPr>
            <a:t>Back</a:t>
          </a:r>
          <a:r>
            <a:rPr lang="tr-TR" sz="2400" dirty="0" smtClean="0">
              <a:latin typeface="Comic Sans MS" panose="030F0702030302020204" pitchFamily="66" charset="0"/>
            </a:rPr>
            <a:t>) </a:t>
          </a:r>
          <a:r>
            <a:rPr lang="tr-TR" sz="2400" dirty="0" err="1" smtClean="0">
              <a:latin typeface="Comic Sans MS" panose="030F0702030302020204" pitchFamily="66" charset="0"/>
            </a:rPr>
            <a:t>By</a:t>
          </a:r>
          <a:r>
            <a:rPr lang="tr-TR" sz="2400" dirty="0" smtClean="0">
              <a:latin typeface="Comic Sans MS" panose="030F0702030302020204" pitchFamily="66" charset="0"/>
            </a:rPr>
            <a:t> 31% </a:t>
          </a:r>
          <a:endParaRPr lang="tr-TR" sz="2400" dirty="0">
            <a:latin typeface="Comic Sans MS" panose="030F0702030302020204" pitchFamily="66" charset="0"/>
          </a:endParaRPr>
        </a:p>
      </dgm:t>
    </dgm:pt>
    <dgm:pt modelId="{9BD407E6-B73C-4B53-923C-6A879CBF0813}" type="parTrans" cxnId="{542F25FD-609A-4E85-93F9-EB829CD234FE}">
      <dgm:prSet/>
      <dgm:spPr/>
      <dgm:t>
        <a:bodyPr/>
        <a:lstStyle/>
        <a:p>
          <a:endParaRPr lang="tr-TR"/>
        </a:p>
      </dgm:t>
    </dgm:pt>
    <dgm:pt modelId="{AD573B1C-EDD2-40EE-8EEA-3B0DD09A186D}" type="sibTrans" cxnId="{542F25FD-609A-4E85-93F9-EB829CD234FE}">
      <dgm:prSet/>
      <dgm:spPr/>
      <dgm:t>
        <a:bodyPr/>
        <a:lstStyle/>
        <a:p>
          <a:endParaRPr lang="tr-TR"/>
        </a:p>
      </dgm:t>
    </dgm:pt>
    <dgm:pt modelId="{4303FF82-69DA-47FA-8EFB-C02A14475FDF}" type="pres">
      <dgm:prSet presAssocID="{0A0E22B0-6264-4698-8DAF-76EA2ECDCCA1}" presName="compositeShape" presStyleCnt="0">
        <dgm:presLayoutVars>
          <dgm:dir/>
          <dgm:resizeHandles/>
        </dgm:presLayoutVars>
      </dgm:prSet>
      <dgm:spPr/>
    </dgm:pt>
    <dgm:pt modelId="{B69DF31D-6AAF-4C86-A10F-97AA636343BE}" type="pres">
      <dgm:prSet presAssocID="{0A0E22B0-6264-4698-8DAF-76EA2ECDCCA1}" presName="pyramid" presStyleLbl="node1" presStyleIdx="0" presStyleCnt="1"/>
      <dgm:spPr/>
    </dgm:pt>
    <dgm:pt modelId="{A7D104FF-9F4C-4E52-AD2D-A440340EB0E2}" type="pres">
      <dgm:prSet presAssocID="{0A0E22B0-6264-4698-8DAF-76EA2ECDCCA1}" presName="theList" presStyleCnt="0"/>
      <dgm:spPr/>
    </dgm:pt>
    <dgm:pt modelId="{A56726EC-DA6F-4AFD-AABF-E42F7F82D9FB}" type="pres">
      <dgm:prSet presAssocID="{53CE6406-BA00-4C83-BF3C-DC3705B5D116}" presName="aNode" presStyleLbl="fgAcc1" presStyleIdx="0" presStyleCnt="5" custScaleX="13963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B9BAECB-BF27-4347-B75F-5B7703EB6531}" type="pres">
      <dgm:prSet presAssocID="{53CE6406-BA00-4C83-BF3C-DC3705B5D116}" presName="aSpace" presStyleCnt="0"/>
      <dgm:spPr/>
    </dgm:pt>
    <dgm:pt modelId="{24CADCA8-82D2-4814-AEE4-960A9920124F}" type="pres">
      <dgm:prSet presAssocID="{F4ADEE6E-3CD4-4FA2-A9F1-8DC894B760C5}" presName="aNode" presStyleLbl="fgAcc1" presStyleIdx="1" presStyleCnt="5" custScaleX="13578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D122506-EA4E-4E29-AB10-791AA7E8A46B}" type="pres">
      <dgm:prSet presAssocID="{F4ADEE6E-3CD4-4FA2-A9F1-8DC894B760C5}" presName="aSpace" presStyleCnt="0"/>
      <dgm:spPr/>
    </dgm:pt>
    <dgm:pt modelId="{E83B4E3C-7BD1-4171-9976-27F97BD782BF}" type="pres">
      <dgm:prSet presAssocID="{CD6A2A29-FD3D-4852-86BE-FFAAF132E2FA}" presName="aNode" presStyleLbl="fgAcc1" presStyleIdx="2" presStyleCnt="5" custScaleX="13596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053308C-E5E1-4DC1-A141-5A597F16BED3}" type="pres">
      <dgm:prSet presAssocID="{CD6A2A29-FD3D-4852-86BE-FFAAF132E2FA}" presName="aSpace" presStyleCnt="0"/>
      <dgm:spPr/>
    </dgm:pt>
    <dgm:pt modelId="{9D913DCD-AB71-4E0F-80A6-62D2C90B3D2F}" type="pres">
      <dgm:prSet presAssocID="{99C57AFA-49C4-4F67-AA09-33E09BC2CCDE}" presName="aNode" presStyleLbl="fgAcc1" presStyleIdx="3" presStyleCnt="5" custScaleX="14070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4AAA618-92C1-4DBE-AE9B-3B67D3D544D4}" type="pres">
      <dgm:prSet presAssocID="{99C57AFA-49C4-4F67-AA09-33E09BC2CCDE}" presName="aSpace" presStyleCnt="0"/>
      <dgm:spPr/>
    </dgm:pt>
    <dgm:pt modelId="{65CF7203-814A-40C9-A52D-76E91C2FD7AA}" type="pres">
      <dgm:prSet presAssocID="{622CA7A5-76AC-4B29-B1FE-9AC10AE18A6E}" presName="aNode" presStyleLbl="fgAcc1" presStyleIdx="4" presStyleCnt="5" custScaleX="14524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CEFDE52-1F0B-4F88-9C1E-47D4797F8D7E}" type="pres">
      <dgm:prSet presAssocID="{622CA7A5-76AC-4B29-B1FE-9AC10AE18A6E}" presName="aSpace" presStyleCnt="0"/>
      <dgm:spPr/>
    </dgm:pt>
  </dgm:ptLst>
  <dgm:cxnLst>
    <dgm:cxn modelId="{5648C6EF-3FBF-4700-8632-774F9721A398}" type="presOf" srcId="{53CE6406-BA00-4C83-BF3C-DC3705B5D116}" destId="{A56726EC-DA6F-4AFD-AABF-E42F7F82D9FB}" srcOrd="0" destOrd="0" presId="urn:microsoft.com/office/officeart/2005/8/layout/pyramid2"/>
    <dgm:cxn modelId="{28BDA5C5-1C62-4D37-B2B9-15CE5928411D}" type="presOf" srcId="{CD6A2A29-FD3D-4852-86BE-FFAAF132E2FA}" destId="{E83B4E3C-7BD1-4171-9976-27F97BD782BF}" srcOrd="0" destOrd="0" presId="urn:microsoft.com/office/officeart/2005/8/layout/pyramid2"/>
    <dgm:cxn modelId="{D69F96DD-99B5-42F0-B1DA-DAD7255752D7}" srcId="{0A0E22B0-6264-4698-8DAF-76EA2ECDCCA1}" destId="{F4ADEE6E-3CD4-4FA2-A9F1-8DC894B760C5}" srcOrd="1" destOrd="0" parTransId="{E9A97089-06EE-4D6C-97BE-C2836A74E625}" sibTransId="{A627DB64-B1FF-4942-887F-2F572F2E0F8F}"/>
    <dgm:cxn modelId="{3E4ED6BC-7882-43E4-BF1C-72D7FD7A709D}" srcId="{0A0E22B0-6264-4698-8DAF-76EA2ECDCCA1}" destId="{CD6A2A29-FD3D-4852-86BE-FFAAF132E2FA}" srcOrd="2" destOrd="0" parTransId="{616F032F-3B36-44D4-A2B6-6967B7858B00}" sibTransId="{3A6C35E7-8841-4541-8472-5A065AF147FA}"/>
    <dgm:cxn modelId="{CD4BDEFA-CBBA-4CC2-BE77-53C7DAA53DFB}" type="presOf" srcId="{99C57AFA-49C4-4F67-AA09-33E09BC2CCDE}" destId="{9D913DCD-AB71-4E0F-80A6-62D2C90B3D2F}" srcOrd="0" destOrd="0" presId="urn:microsoft.com/office/officeart/2005/8/layout/pyramid2"/>
    <dgm:cxn modelId="{9AC3D34D-25DB-44D9-9077-424ABFE1BBA4}" type="presOf" srcId="{0A0E22B0-6264-4698-8DAF-76EA2ECDCCA1}" destId="{4303FF82-69DA-47FA-8EFB-C02A14475FDF}" srcOrd="0" destOrd="0" presId="urn:microsoft.com/office/officeart/2005/8/layout/pyramid2"/>
    <dgm:cxn modelId="{47B86F7D-6163-439D-B4C8-5D8ACC2DA388}" srcId="{0A0E22B0-6264-4698-8DAF-76EA2ECDCCA1}" destId="{53CE6406-BA00-4C83-BF3C-DC3705B5D116}" srcOrd="0" destOrd="0" parTransId="{9E8D75FB-AFB8-44FC-880F-2D61A6B864D3}" sibTransId="{A4DC4C9A-117D-4F8B-A252-BA5FBD767BA5}"/>
    <dgm:cxn modelId="{C67FD879-9AF1-4972-9242-763590BAA933}" type="presOf" srcId="{F4ADEE6E-3CD4-4FA2-A9F1-8DC894B760C5}" destId="{24CADCA8-82D2-4814-AEE4-960A9920124F}" srcOrd="0" destOrd="0" presId="urn:microsoft.com/office/officeart/2005/8/layout/pyramid2"/>
    <dgm:cxn modelId="{93560CF6-6514-4F74-9962-0AE3CF72BFFC}" type="presOf" srcId="{622CA7A5-76AC-4B29-B1FE-9AC10AE18A6E}" destId="{65CF7203-814A-40C9-A52D-76E91C2FD7AA}" srcOrd="0" destOrd="0" presId="urn:microsoft.com/office/officeart/2005/8/layout/pyramid2"/>
    <dgm:cxn modelId="{7A7192FB-23C0-42AD-A3FD-15F1D52D832C}" srcId="{0A0E22B0-6264-4698-8DAF-76EA2ECDCCA1}" destId="{99C57AFA-49C4-4F67-AA09-33E09BC2CCDE}" srcOrd="3" destOrd="0" parTransId="{5F3DAFC3-276E-4412-90FE-FA2521298B14}" sibTransId="{862F1EC1-EBE1-4BD1-BEFB-5795D14A02B2}"/>
    <dgm:cxn modelId="{542F25FD-609A-4E85-93F9-EB829CD234FE}" srcId="{0A0E22B0-6264-4698-8DAF-76EA2ECDCCA1}" destId="{622CA7A5-76AC-4B29-B1FE-9AC10AE18A6E}" srcOrd="4" destOrd="0" parTransId="{9BD407E6-B73C-4B53-923C-6A879CBF0813}" sibTransId="{AD573B1C-EDD2-40EE-8EEA-3B0DD09A186D}"/>
    <dgm:cxn modelId="{DBB4D9AD-800D-4D0E-B522-4E259A2CD631}" type="presParOf" srcId="{4303FF82-69DA-47FA-8EFB-C02A14475FDF}" destId="{B69DF31D-6AAF-4C86-A10F-97AA636343BE}" srcOrd="0" destOrd="0" presId="urn:microsoft.com/office/officeart/2005/8/layout/pyramid2"/>
    <dgm:cxn modelId="{13010EF4-0304-467D-9144-1B655CD90FEB}" type="presParOf" srcId="{4303FF82-69DA-47FA-8EFB-C02A14475FDF}" destId="{A7D104FF-9F4C-4E52-AD2D-A440340EB0E2}" srcOrd="1" destOrd="0" presId="urn:microsoft.com/office/officeart/2005/8/layout/pyramid2"/>
    <dgm:cxn modelId="{75B5082A-5893-465B-9440-362D76FCBD72}" type="presParOf" srcId="{A7D104FF-9F4C-4E52-AD2D-A440340EB0E2}" destId="{A56726EC-DA6F-4AFD-AABF-E42F7F82D9FB}" srcOrd="0" destOrd="0" presId="urn:microsoft.com/office/officeart/2005/8/layout/pyramid2"/>
    <dgm:cxn modelId="{06244E6C-9D3A-497C-9B8A-1FE997B9396E}" type="presParOf" srcId="{A7D104FF-9F4C-4E52-AD2D-A440340EB0E2}" destId="{BB9BAECB-BF27-4347-B75F-5B7703EB6531}" srcOrd="1" destOrd="0" presId="urn:microsoft.com/office/officeart/2005/8/layout/pyramid2"/>
    <dgm:cxn modelId="{01C6DD4C-4CC7-4D68-A101-3AC8303AEF4F}" type="presParOf" srcId="{A7D104FF-9F4C-4E52-AD2D-A440340EB0E2}" destId="{24CADCA8-82D2-4814-AEE4-960A9920124F}" srcOrd="2" destOrd="0" presId="urn:microsoft.com/office/officeart/2005/8/layout/pyramid2"/>
    <dgm:cxn modelId="{56C7F079-04A3-4A24-AC79-FF952C6A708D}" type="presParOf" srcId="{A7D104FF-9F4C-4E52-AD2D-A440340EB0E2}" destId="{4D122506-EA4E-4E29-AB10-791AA7E8A46B}" srcOrd="3" destOrd="0" presId="urn:microsoft.com/office/officeart/2005/8/layout/pyramid2"/>
    <dgm:cxn modelId="{D0AF10C7-70EF-482B-97E3-20B847D1953D}" type="presParOf" srcId="{A7D104FF-9F4C-4E52-AD2D-A440340EB0E2}" destId="{E83B4E3C-7BD1-4171-9976-27F97BD782BF}" srcOrd="4" destOrd="0" presId="urn:microsoft.com/office/officeart/2005/8/layout/pyramid2"/>
    <dgm:cxn modelId="{FC893B75-5656-43F0-B9A1-A46A524FC81F}" type="presParOf" srcId="{A7D104FF-9F4C-4E52-AD2D-A440340EB0E2}" destId="{0053308C-E5E1-4DC1-A141-5A597F16BED3}" srcOrd="5" destOrd="0" presId="urn:microsoft.com/office/officeart/2005/8/layout/pyramid2"/>
    <dgm:cxn modelId="{3C0778AD-5D54-4A59-A07B-0A55357FFD99}" type="presParOf" srcId="{A7D104FF-9F4C-4E52-AD2D-A440340EB0E2}" destId="{9D913DCD-AB71-4E0F-80A6-62D2C90B3D2F}" srcOrd="6" destOrd="0" presId="urn:microsoft.com/office/officeart/2005/8/layout/pyramid2"/>
    <dgm:cxn modelId="{CEEBD589-F583-4640-91CE-8B1E46FAB6D0}" type="presParOf" srcId="{A7D104FF-9F4C-4E52-AD2D-A440340EB0E2}" destId="{74AAA618-92C1-4DBE-AE9B-3B67D3D544D4}" srcOrd="7" destOrd="0" presId="urn:microsoft.com/office/officeart/2005/8/layout/pyramid2"/>
    <dgm:cxn modelId="{E041824B-C126-4968-A010-EC7943372B97}" type="presParOf" srcId="{A7D104FF-9F4C-4E52-AD2D-A440340EB0E2}" destId="{65CF7203-814A-40C9-A52D-76E91C2FD7AA}" srcOrd="8" destOrd="0" presId="urn:microsoft.com/office/officeart/2005/8/layout/pyramid2"/>
    <dgm:cxn modelId="{1053F80E-9F02-4584-89D3-D50A03215906}" type="presParOf" srcId="{A7D104FF-9F4C-4E52-AD2D-A440340EB0E2}" destId="{ECEFDE52-1F0B-4F88-9C1E-47D4797F8D7E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3D9EED-5EAE-4097-8B5D-45C5514D1C08}" type="doc">
      <dgm:prSet loTypeId="urn:microsoft.com/office/officeart/2005/8/layout/pyramid2" loCatId="list" qsTypeId="urn:microsoft.com/office/officeart/2005/8/quickstyle/3d3" qsCatId="3D" csTypeId="urn:microsoft.com/office/officeart/2005/8/colors/accent2_2" csCatId="accent2" phldr="1"/>
      <dgm:spPr/>
    </dgm:pt>
    <dgm:pt modelId="{5BC59405-D532-4172-9584-7BE181BC4B87}">
      <dgm:prSet phldrT="[Metin]" custT="1"/>
      <dgm:spPr/>
      <dgm:t>
        <a:bodyPr/>
        <a:lstStyle/>
        <a:p>
          <a:r>
            <a:rPr lang="tr-TR" sz="1600" dirty="0" err="1" smtClean="0">
              <a:latin typeface="Comic Sans MS" panose="030F0702030302020204" pitchFamily="66" charset="0"/>
            </a:rPr>
            <a:t>Abdominopelvic</a:t>
          </a:r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Pain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649E4896-FEFB-4995-8D53-7B57E5535BCC}" type="parTrans" cxnId="{906CB708-305D-4C25-9140-B9C116B55E55}">
      <dgm:prSet/>
      <dgm:spPr/>
      <dgm:t>
        <a:bodyPr/>
        <a:lstStyle/>
        <a:p>
          <a:endParaRPr lang="tr-TR"/>
        </a:p>
      </dgm:t>
    </dgm:pt>
    <dgm:pt modelId="{921150DE-4BC0-4C04-BB67-275FEAC9AA2A}" type="sibTrans" cxnId="{906CB708-305D-4C25-9140-B9C116B55E55}">
      <dgm:prSet/>
      <dgm:spPr/>
      <dgm:t>
        <a:bodyPr/>
        <a:lstStyle/>
        <a:p>
          <a:endParaRPr lang="tr-TR"/>
        </a:p>
      </dgm:t>
    </dgm:pt>
    <dgm:pt modelId="{2E19AA1A-8E5C-4B1C-8DF6-2483A1611966}">
      <dgm:prSet custT="1"/>
      <dgm:spPr/>
      <dgm:t>
        <a:bodyPr/>
        <a:lstStyle/>
        <a:p>
          <a:r>
            <a:rPr lang="tr-TR" sz="1600" dirty="0" err="1" smtClean="0">
              <a:latin typeface="Comic Sans MS" panose="030F0702030302020204" pitchFamily="66" charset="0"/>
            </a:rPr>
            <a:t>Infertility</a:t>
          </a:r>
          <a:r>
            <a:rPr lang="tr-TR" sz="1600" dirty="0" smtClean="0">
              <a:latin typeface="Comic Sans MS" panose="030F0702030302020204" pitchFamily="66" charset="0"/>
            </a:rPr>
            <a:t>,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EFB590C5-3E72-4AC0-B783-6726DE7F0D27}" type="parTrans" cxnId="{07ED3616-46C2-4EEA-B70C-04C69BCF4AA7}">
      <dgm:prSet/>
      <dgm:spPr/>
      <dgm:t>
        <a:bodyPr/>
        <a:lstStyle/>
        <a:p>
          <a:endParaRPr lang="tr-TR"/>
        </a:p>
      </dgm:t>
    </dgm:pt>
    <dgm:pt modelId="{EC2E5775-A810-4840-8946-A661D36E36DB}" type="sibTrans" cxnId="{07ED3616-46C2-4EEA-B70C-04C69BCF4AA7}">
      <dgm:prSet/>
      <dgm:spPr/>
      <dgm:t>
        <a:bodyPr/>
        <a:lstStyle/>
        <a:p>
          <a:endParaRPr lang="tr-TR"/>
        </a:p>
      </dgm:t>
    </dgm:pt>
    <dgm:pt modelId="{61B1D0A7-DC16-4EE2-8D0B-A94AB108FC47}">
      <dgm:prSet phldrT="[Metin]" custT="1"/>
      <dgm:spPr/>
      <dgm:t>
        <a:bodyPr/>
        <a:lstStyle/>
        <a:p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Dysmenorrhea</a:t>
          </a:r>
          <a:r>
            <a:rPr lang="tr-TR" sz="1600" dirty="0" smtClean="0">
              <a:latin typeface="Comic Sans MS" panose="030F0702030302020204" pitchFamily="66" charset="0"/>
            </a:rPr>
            <a:t>, 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D48A5A30-BAC5-42C9-8229-3870CF83008C}" type="parTrans" cxnId="{780BBB57-D979-4025-AC9A-D370F3E8551F}">
      <dgm:prSet/>
      <dgm:spPr/>
      <dgm:t>
        <a:bodyPr/>
        <a:lstStyle/>
        <a:p>
          <a:endParaRPr lang="tr-TR"/>
        </a:p>
      </dgm:t>
    </dgm:pt>
    <dgm:pt modelId="{07620F18-E153-4BC5-A204-26CD7897BAA0}" type="sibTrans" cxnId="{780BBB57-D979-4025-AC9A-D370F3E8551F}">
      <dgm:prSet/>
      <dgm:spPr/>
      <dgm:t>
        <a:bodyPr/>
        <a:lstStyle/>
        <a:p>
          <a:endParaRPr lang="tr-TR"/>
        </a:p>
      </dgm:t>
    </dgm:pt>
    <dgm:pt modelId="{EBBAA245-586E-4CB0-B201-42A2E336C6CB}">
      <dgm:prSet phldrT="[Metin]" custT="1"/>
      <dgm:spPr/>
      <dgm:t>
        <a:bodyPr/>
        <a:lstStyle/>
        <a:p>
          <a:r>
            <a:rPr lang="tr-TR" sz="1600" dirty="0" err="1" smtClean="0">
              <a:latin typeface="Comic Sans MS" panose="030F0702030302020204" pitchFamily="66" charset="0"/>
            </a:rPr>
            <a:t>Heavy</a:t>
          </a:r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Menstrual</a:t>
          </a:r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Bleeding</a:t>
          </a:r>
          <a:r>
            <a:rPr lang="tr-TR" sz="1600" dirty="0" smtClean="0">
              <a:latin typeface="Comic Sans MS" panose="030F0702030302020204" pitchFamily="66" charset="0"/>
            </a:rPr>
            <a:t>,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293234A3-83FE-4D22-8933-DB035C372CDD}" type="parTrans" cxnId="{BAF059F2-612E-4D4F-AF0E-3D7C9CEF43A8}">
      <dgm:prSet/>
      <dgm:spPr/>
      <dgm:t>
        <a:bodyPr/>
        <a:lstStyle/>
        <a:p>
          <a:endParaRPr lang="tr-TR"/>
        </a:p>
      </dgm:t>
    </dgm:pt>
    <dgm:pt modelId="{940CFD28-19C8-45A4-877F-9F914FFC29EB}" type="sibTrans" cxnId="{BAF059F2-612E-4D4F-AF0E-3D7C9CEF43A8}">
      <dgm:prSet/>
      <dgm:spPr/>
      <dgm:t>
        <a:bodyPr/>
        <a:lstStyle/>
        <a:p>
          <a:endParaRPr lang="tr-TR"/>
        </a:p>
      </dgm:t>
    </dgm:pt>
    <dgm:pt modelId="{4F8ACB56-6234-4A18-B926-192F2F00CB40}">
      <dgm:prSet custT="1"/>
      <dgm:spPr/>
      <dgm:t>
        <a:bodyPr/>
        <a:lstStyle/>
        <a:p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Dyspareunia</a:t>
          </a:r>
          <a:r>
            <a:rPr lang="tr-TR" sz="1600" dirty="0" smtClean="0">
              <a:latin typeface="Comic Sans MS" panose="030F0702030302020204" pitchFamily="66" charset="0"/>
            </a:rPr>
            <a:t>,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47B8DF74-F18C-4F9B-8934-FF394C978BBB}" type="parTrans" cxnId="{D53EDEC5-1C07-4549-8EF5-F5F2145F82F4}">
      <dgm:prSet/>
      <dgm:spPr/>
      <dgm:t>
        <a:bodyPr/>
        <a:lstStyle/>
        <a:p>
          <a:endParaRPr lang="tr-TR"/>
        </a:p>
      </dgm:t>
    </dgm:pt>
    <dgm:pt modelId="{ECD3005B-036E-482C-BC3C-E9E87E18E476}" type="sibTrans" cxnId="{D53EDEC5-1C07-4549-8EF5-F5F2145F82F4}">
      <dgm:prSet/>
      <dgm:spPr/>
      <dgm:t>
        <a:bodyPr/>
        <a:lstStyle/>
        <a:p>
          <a:endParaRPr lang="tr-TR"/>
        </a:p>
      </dgm:t>
    </dgm:pt>
    <dgm:pt modelId="{79C509D3-431D-4DB0-94F0-CDDD6F676CBD}">
      <dgm:prSet custT="1"/>
      <dgm:spPr/>
      <dgm:t>
        <a:bodyPr/>
        <a:lstStyle/>
        <a:p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Postcoital</a:t>
          </a:r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Bleeding</a:t>
          </a:r>
          <a:r>
            <a:rPr lang="tr-TR" sz="1600" dirty="0" smtClean="0">
              <a:latin typeface="Comic Sans MS" panose="030F0702030302020204" pitchFamily="66" charset="0"/>
            </a:rPr>
            <a:t>,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934F35EF-A4DA-4F73-975A-873BB0E9B376}" type="parTrans" cxnId="{C8E10130-D11F-48EF-BA49-444614968E62}">
      <dgm:prSet/>
      <dgm:spPr/>
      <dgm:t>
        <a:bodyPr/>
        <a:lstStyle/>
        <a:p>
          <a:endParaRPr lang="tr-TR"/>
        </a:p>
      </dgm:t>
    </dgm:pt>
    <dgm:pt modelId="{9CDFA200-FDA7-4C80-925D-CBB683731127}" type="sibTrans" cxnId="{C8E10130-D11F-48EF-BA49-444614968E62}">
      <dgm:prSet/>
      <dgm:spPr/>
      <dgm:t>
        <a:bodyPr/>
        <a:lstStyle/>
        <a:p>
          <a:endParaRPr lang="tr-TR"/>
        </a:p>
      </dgm:t>
    </dgm:pt>
    <dgm:pt modelId="{16CB5033-BB9E-4CEB-BF95-D4AB8A949045}">
      <dgm:prSet custT="1"/>
      <dgm:spPr/>
      <dgm:t>
        <a:bodyPr/>
        <a:lstStyle/>
        <a:p>
          <a:r>
            <a:rPr lang="tr-TR" sz="1600" dirty="0" smtClean="0">
              <a:latin typeface="Comic Sans MS" panose="030F0702030302020204" pitchFamily="66" charset="0"/>
            </a:rPr>
            <a:t> A </a:t>
          </a:r>
          <a:r>
            <a:rPr lang="tr-TR" sz="1600" dirty="0" err="1" smtClean="0">
              <a:latin typeface="Comic Sans MS" panose="030F0702030302020204" pitchFamily="66" charset="0"/>
            </a:rPr>
            <a:t>Previous</a:t>
          </a:r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Diagnosis</a:t>
          </a:r>
          <a:r>
            <a:rPr lang="tr-TR" sz="1600" dirty="0" smtClean="0">
              <a:latin typeface="Comic Sans MS" panose="030F0702030302020204" pitchFamily="66" charset="0"/>
            </a:rPr>
            <a:t> Of </a:t>
          </a:r>
          <a:r>
            <a:rPr lang="tr-TR" sz="1600" dirty="0" err="1" smtClean="0">
              <a:latin typeface="Comic Sans MS" panose="030F0702030302020204" pitchFamily="66" charset="0"/>
            </a:rPr>
            <a:t>Ovarian</a:t>
          </a:r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Cyst</a:t>
          </a:r>
          <a:r>
            <a:rPr lang="tr-TR" sz="1600" dirty="0" smtClean="0">
              <a:latin typeface="Comic Sans MS" panose="030F0702030302020204" pitchFamily="66" charset="0"/>
            </a:rPr>
            <a:t>,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B7A85C29-F236-4396-ADEE-10EFF88E0568}" type="parTrans" cxnId="{5F33C63F-FEFF-484C-A1F6-55F255F83D21}">
      <dgm:prSet/>
      <dgm:spPr/>
      <dgm:t>
        <a:bodyPr/>
        <a:lstStyle/>
        <a:p>
          <a:endParaRPr lang="tr-TR"/>
        </a:p>
      </dgm:t>
    </dgm:pt>
    <dgm:pt modelId="{FE334005-D222-42A2-BA17-AE3D78E50C4C}" type="sibTrans" cxnId="{5F33C63F-FEFF-484C-A1F6-55F255F83D21}">
      <dgm:prSet/>
      <dgm:spPr/>
      <dgm:t>
        <a:bodyPr/>
        <a:lstStyle/>
        <a:p>
          <a:endParaRPr lang="tr-TR"/>
        </a:p>
      </dgm:t>
    </dgm:pt>
    <dgm:pt modelId="{DE4ADC67-C990-4BA2-9D82-B19EA979686E}">
      <dgm:prSet custT="1"/>
      <dgm:spPr/>
      <dgm:t>
        <a:bodyPr/>
        <a:lstStyle/>
        <a:p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Irritable</a:t>
          </a:r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tr-TR" sz="1600" dirty="0" err="1" smtClean="0">
              <a:latin typeface="Comic Sans MS" panose="030F0702030302020204" pitchFamily="66" charset="0"/>
            </a:rPr>
            <a:t>Bowel</a:t>
          </a:r>
          <a:r>
            <a:rPr lang="tr-TR" sz="1600" dirty="0" smtClean="0">
              <a:latin typeface="Comic Sans MS" panose="030F0702030302020204" pitchFamily="66" charset="0"/>
            </a:rPr>
            <a:t> </a:t>
          </a:r>
          <a:r>
            <a:rPr lang="en-US" sz="1600" dirty="0" smtClean="0">
              <a:latin typeface="Comic Sans MS" panose="030F0702030302020204" pitchFamily="66" charset="0"/>
            </a:rPr>
            <a:t>Syndrome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E4CB4C61-AE94-49C5-A366-F25C4FAACFFD}" type="parTrans" cxnId="{776A6233-C923-4B92-8DDF-B39248EFAA8B}">
      <dgm:prSet/>
      <dgm:spPr/>
      <dgm:t>
        <a:bodyPr/>
        <a:lstStyle/>
        <a:p>
          <a:endParaRPr lang="tr-TR"/>
        </a:p>
      </dgm:t>
    </dgm:pt>
    <dgm:pt modelId="{2B725CA2-186C-430A-AE5F-4B1AD3540EAB}" type="sibTrans" cxnId="{776A6233-C923-4B92-8DDF-B39248EFAA8B}">
      <dgm:prSet/>
      <dgm:spPr/>
      <dgm:t>
        <a:bodyPr/>
        <a:lstStyle/>
        <a:p>
          <a:endParaRPr lang="tr-TR"/>
        </a:p>
      </dgm:t>
    </dgm:pt>
    <dgm:pt modelId="{B554D90A-49C1-4CC7-942B-5059147E92E1}">
      <dgm:prSet custT="1"/>
      <dgm:spPr/>
      <dgm:t>
        <a:bodyPr/>
        <a:lstStyle/>
        <a:p>
          <a:r>
            <a:rPr lang="en-US" sz="1600" dirty="0" smtClean="0">
              <a:latin typeface="Comic Sans MS" panose="030F0702030302020204" pitchFamily="66" charset="0"/>
            </a:rPr>
            <a:t> Pelvic </a:t>
          </a:r>
          <a:r>
            <a:rPr lang="tr-TR" sz="1600" dirty="0" smtClean="0">
              <a:latin typeface="Comic Sans MS" panose="030F0702030302020204" pitchFamily="66" charset="0"/>
            </a:rPr>
            <a:t>I</a:t>
          </a:r>
          <a:r>
            <a:rPr lang="en-US" sz="1600" dirty="0" err="1" smtClean="0">
              <a:latin typeface="Comic Sans MS" panose="030F0702030302020204" pitchFamily="66" charset="0"/>
            </a:rPr>
            <a:t>nflammatory</a:t>
          </a:r>
          <a:r>
            <a:rPr lang="en-US" sz="1600" dirty="0" smtClean="0">
              <a:latin typeface="Comic Sans MS" panose="030F0702030302020204" pitchFamily="66" charset="0"/>
            </a:rPr>
            <a:t> Disease</a:t>
          </a:r>
          <a:endParaRPr lang="tr-TR" sz="1600" dirty="0">
            <a:latin typeface="Comic Sans MS" panose="030F0702030302020204" pitchFamily="66" charset="0"/>
          </a:endParaRPr>
        </a:p>
      </dgm:t>
    </dgm:pt>
    <dgm:pt modelId="{5C9B585E-2EDA-45A3-88A1-29361BBB2C15}" type="parTrans" cxnId="{50EAE01A-2B33-4AAA-9968-48B353FEE6A2}">
      <dgm:prSet/>
      <dgm:spPr/>
      <dgm:t>
        <a:bodyPr/>
        <a:lstStyle/>
        <a:p>
          <a:endParaRPr lang="tr-TR"/>
        </a:p>
      </dgm:t>
    </dgm:pt>
    <dgm:pt modelId="{99F23A71-7124-4646-8021-1F6F236CB057}" type="sibTrans" cxnId="{50EAE01A-2B33-4AAA-9968-48B353FEE6A2}">
      <dgm:prSet/>
      <dgm:spPr/>
      <dgm:t>
        <a:bodyPr/>
        <a:lstStyle/>
        <a:p>
          <a:endParaRPr lang="tr-TR"/>
        </a:p>
      </dgm:t>
    </dgm:pt>
    <dgm:pt modelId="{AF78E19F-D156-4C76-8551-D86730EF5518}" type="pres">
      <dgm:prSet presAssocID="{F33D9EED-5EAE-4097-8B5D-45C5514D1C08}" presName="compositeShape" presStyleCnt="0">
        <dgm:presLayoutVars>
          <dgm:dir/>
          <dgm:resizeHandles/>
        </dgm:presLayoutVars>
      </dgm:prSet>
      <dgm:spPr/>
    </dgm:pt>
    <dgm:pt modelId="{AA220D12-1C2C-45A9-8A47-EAF035544B95}" type="pres">
      <dgm:prSet presAssocID="{F33D9EED-5EAE-4097-8B5D-45C5514D1C08}" presName="pyramid" presStyleLbl="node1" presStyleIdx="0" presStyleCnt="1"/>
      <dgm:spPr/>
    </dgm:pt>
    <dgm:pt modelId="{7471EC19-3FF0-4133-B012-9A74C89F4A5A}" type="pres">
      <dgm:prSet presAssocID="{F33D9EED-5EAE-4097-8B5D-45C5514D1C08}" presName="theList" presStyleCnt="0"/>
      <dgm:spPr/>
    </dgm:pt>
    <dgm:pt modelId="{792FAD41-87ED-4D7C-A34E-5B725B7EC05F}" type="pres">
      <dgm:prSet presAssocID="{5BC59405-D532-4172-9584-7BE181BC4B87}" presName="aNode" presStyleLbl="fgAcc1" presStyleIdx="0" presStyleCnt="9" custScaleX="177885" custScaleY="220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E55308-5478-474E-B716-6A782303FD3E}" type="pres">
      <dgm:prSet presAssocID="{5BC59405-D532-4172-9584-7BE181BC4B87}" presName="aSpace" presStyleCnt="0"/>
      <dgm:spPr/>
    </dgm:pt>
    <dgm:pt modelId="{6CBBB404-BCF0-45B8-A0A0-32572FFDAF80}" type="pres">
      <dgm:prSet presAssocID="{61B1D0A7-DC16-4EE2-8D0B-A94AB108FC47}" presName="aNode" presStyleLbl="fgAcc1" presStyleIdx="1" presStyleCnt="9" custScaleX="177885" custScaleY="220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D998424-492F-40DF-805C-F33ADDF9E3B7}" type="pres">
      <dgm:prSet presAssocID="{61B1D0A7-DC16-4EE2-8D0B-A94AB108FC47}" presName="aSpace" presStyleCnt="0"/>
      <dgm:spPr/>
    </dgm:pt>
    <dgm:pt modelId="{3643F64B-619A-4367-A6F7-099F31F27A27}" type="pres">
      <dgm:prSet presAssocID="{EBBAA245-586E-4CB0-B201-42A2E336C6CB}" presName="aNode" presStyleLbl="fgAcc1" presStyleIdx="2" presStyleCnt="9" custScaleX="177885" custScaleY="220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5F6D4B3-D49C-47AC-8E87-51EDD94932F2}" type="pres">
      <dgm:prSet presAssocID="{EBBAA245-586E-4CB0-B201-42A2E336C6CB}" presName="aSpace" presStyleCnt="0"/>
      <dgm:spPr/>
    </dgm:pt>
    <dgm:pt modelId="{4AF4AE88-BCD0-468D-B3E9-F5F9AFDDAD27}" type="pres">
      <dgm:prSet presAssocID="{2E19AA1A-8E5C-4B1C-8DF6-2483A1611966}" presName="aNode" presStyleLbl="fgAcc1" presStyleIdx="3" presStyleCnt="9" custScaleX="177885" custScaleY="220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3A7ACD-237A-4C24-855A-4820B2747352}" type="pres">
      <dgm:prSet presAssocID="{2E19AA1A-8E5C-4B1C-8DF6-2483A1611966}" presName="aSpace" presStyleCnt="0"/>
      <dgm:spPr/>
    </dgm:pt>
    <dgm:pt modelId="{24E05E60-7113-4EAD-9410-6BD315DFDB7B}" type="pres">
      <dgm:prSet presAssocID="{4F8ACB56-6234-4A18-B926-192F2F00CB40}" presName="aNode" presStyleLbl="fgAcc1" presStyleIdx="4" presStyleCnt="9" custScaleX="177885" custScaleY="220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F0182B-CF94-4AA1-8ECE-F0A87F31EF69}" type="pres">
      <dgm:prSet presAssocID="{4F8ACB56-6234-4A18-B926-192F2F00CB40}" presName="aSpace" presStyleCnt="0"/>
      <dgm:spPr/>
    </dgm:pt>
    <dgm:pt modelId="{FA3E4C0C-847D-4F52-A068-9949C26EBEE4}" type="pres">
      <dgm:prSet presAssocID="{79C509D3-431D-4DB0-94F0-CDDD6F676CBD}" presName="aNode" presStyleLbl="fgAcc1" presStyleIdx="5" presStyleCnt="9" custScaleX="177885" custScaleY="220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9EE3A96-7E9B-4C52-A765-E7CE3E34C950}" type="pres">
      <dgm:prSet presAssocID="{79C509D3-431D-4DB0-94F0-CDDD6F676CBD}" presName="aSpace" presStyleCnt="0"/>
      <dgm:spPr/>
    </dgm:pt>
    <dgm:pt modelId="{D204DEA0-FAB4-46E5-A08B-38EB493E0703}" type="pres">
      <dgm:prSet presAssocID="{16CB5033-BB9E-4CEB-BF95-D4AB8A949045}" presName="aNode" presStyleLbl="fgAcc1" presStyleIdx="6" presStyleCnt="9" custScaleX="177885" custScaleY="220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79220A6-3BCD-44BE-9A91-65127C7D324D}" type="pres">
      <dgm:prSet presAssocID="{16CB5033-BB9E-4CEB-BF95-D4AB8A949045}" presName="aSpace" presStyleCnt="0"/>
      <dgm:spPr/>
    </dgm:pt>
    <dgm:pt modelId="{B741A878-7859-4DAB-B617-384C12FC1C0F}" type="pres">
      <dgm:prSet presAssocID="{DE4ADC67-C990-4BA2-9D82-B19EA979686E}" presName="aNode" presStyleLbl="fgAcc1" presStyleIdx="7" presStyleCnt="9" custScaleX="177885" custScaleY="22082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4D8EB60-749C-4B87-8A81-B42F2CB8F694}" type="pres">
      <dgm:prSet presAssocID="{DE4ADC67-C990-4BA2-9D82-B19EA979686E}" presName="aSpace" presStyleCnt="0"/>
      <dgm:spPr/>
    </dgm:pt>
    <dgm:pt modelId="{1515CA32-7B15-4366-9B7A-7BF3F24DEC92}" type="pres">
      <dgm:prSet presAssocID="{B554D90A-49C1-4CC7-942B-5059147E92E1}" presName="aNode" presStyleLbl="fgAcc1" presStyleIdx="8" presStyleCnt="9" custScaleX="179567" custScaleY="28948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822E2B4-7CB3-4EE9-A24F-0482CABCCBBF}" type="pres">
      <dgm:prSet presAssocID="{B554D90A-49C1-4CC7-942B-5059147E92E1}" presName="aSpace" presStyleCnt="0"/>
      <dgm:spPr/>
    </dgm:pt>
  </dgm:ptLst>
  <dgm:cxnLst>
    <dgm:cxn modelId="{780BBB57-D979-4025-AC9A-D370F3E8551F}" srcId="{F33D9EED-5EAE-4097-8B5D-45C5514D1C08}" destId="{61B1D0A7-DC16-4EE2-8D0B-A94AB108FC47}" srcOrd="1" destOrd="0" parTransId="{D48A5A30-BAC5-42C9-8229-3870CF83008C}" sibTransId="{07620F18-E153-4BC5-A204-26CD7897BAA0}"/>
    <dgm:cxn modelId="{50EAE01A-2B33-4AAA-9968-48B353FEE6A2}" srcId="{F33D9EED-5EAE-4097-8B5D-45C5514D1C08}" destId="{B554D90A-49C1-4CC7-942B-5059147E92E1}" srcOrd="8" destOrd="0" parTransId="{5C9B585E-2EDA-45A3-88A1-29361BBB2C15}" sibTransId="{99F23A71-7124-4646-8021-1F6F236CB057}"/>
    <dgm:cxn modelId="{33604903-923B-4194-A617-3347295288EB}" type="presOf" srcId="{5BC59405-D532-4172-9584-7BE181BC4B87}" destId="{792FAD41-87ED-4D7C-A34E-5B725B7EC05F}" srcOrd="0" destOrd="0" presId="urn:microsoft.com/office/officeart/2005/8/layout/pyramid2"/>
    <dgm:cxn modelId="{BAF059F2-612E-4D4F-AF0E-3D7C9CEF43A8}" srcId="{F33D9EED-5EAE-4097-8B5D-45C5514D1C08}" destId="{EBBAA245-586E-4CB0-B201-42A2E336C6CB}" srcOrd="2" destOrd="0" parTransId="{293234A3-83FE-4D22-8933-DB035C372CDD}" sibTransId="{940CFD28-19C8-45A4-877F-9F914FFC29EB}"/>
    <dgm:cxn modelId="{5F33C63F-FEFF-484C-A1F6-55F255F83D21}" srcId="{F33D9EED-5EAE-4097-8B5D-45C5514D1C08}" destId="{16CB5033-BB9E-4CEB-BF95-D4AB8A949045}" srcOrd="6" destOrd="0" parTransId="{B7A85C29-F236-4396-ADEE-10EFF88E0568}" sibTransId="{FE334005-D222-42A2-BA17-AE3D78E50C4C}"/>
    <dgm:cxn modelId="{776A6233-C923-4B92-8DDF-B39248EFAA8B}" srcId="{F33D9EED-5EAE-4097-8B5D-45C5514D1C08}" destId="{DE4ADC67-C990-4BA2-9D82-B19EA979686E}" srcOrd="7" destOrd="0" parTransId="{E4CB4C61-AE94-49C5-A366-F25C4FAACFFD}" sibTransId="{2B725CA2-186C-430A-AE5F-4B1AD3540EAB}"/>
    <dgm:cxn modelId="{E7D5FAB2-8E40-49FD-ACC6-1B97049FFBCC}" type="presOf" srcId="{DE4ADC67-C990-4BA2-9D82-B19EA979686E}" destId="{B741A878-7859-4DAB-B617-384C12FC1C0F}" srcOrd="0" destOrd="0" presId="urn:microsoft.com/office/officeart/2005/8/layout/pyramid2"/>
    <dgm:cxn modelId="{D53EDEC5-1C07-4549-8EF5-F5F2145F82F4}" srcId="{F33D9EED-5EAE-4097-8B5D-45C5514D1C08}" destId="{4F8ACB56-6234-4A18-B926-192F2F00CB40}" srcOrd="4" destOrd="0" parTransId="{47B8DF74-F18C-4F9B-8934-FF394C978BBB}" sibTransId="{ECD3005B-036E-482C-BC3C-E9E87E18E476}"/>
    <dgm:cxn modelId="{182F84CB-1687-43C3-A831-659B7916F858}" type="presOf" srcId="{2E19AA1A-8E5C-4B1C-8DF6-2483A1611966}" destId="{4AF4AE88-BCD0-468D-B3E9-F5F9AFDDAD27}" srcOrd="0" destOrd="0" presId="urn:microsoft.com/office/officeart/2005/8/layout/pyramid2"/>
    <dgm:cxn modelId="{75020B4B-13CB-4BD7-A960-DE86849EF1BB}" type="presOf" srcId="{61B1D0A7-DC16-4EE2-8D0B-A94AB108FC47}" destId="{6CBBB404-BCF0-45B8-A0A0-32572FFDAF80}" srcOrd="0" destOrd="0" presId="urn:microsoft.com/office/officeart/2005/8/layout/pyramid2"/>
    <dgm:cxn modelId="{AD66A0D0-CF08-4ED4-B723-A0EF10459EFE}" type="presOf" srcId="{EBBAA245-586E-4CB0-B201-42A2E336C6CB}" destId="{3643F64B-619A-4367-A6F7-099F31F27A27}" srcOrd="0" destOrd="0" presId="urn:microsoft.com/office/officeart/2005/8/layout/pyramid2"/>
    <dgm:cxn modelId="{09F17B1E-F6D2-4A64-B490-01A656DC51EC}" type="presOf" srcId="{F33D9EED-5EAE-4097-8B5D-45C5514D1C08}" destId="{AF78E19F-D156-4C76-8551-D86730EF5518}" srcOrd="0" destOrd="0" presId="urn:microsoft.com/office/officeart/2005/8/layout/pyramid2"/>
    <dgm:cxn modelId="{07ED3616-46C2-4EEA-B70C-04C69BCF4AA7}" srcId="{F33D9EED-5EAE-4097-8B5D-45C5514D1C08}" destId="{2E19AA1A-8E5C-4B1C-8DF6-2483A1611966}" srcOrd="3" destOrd="0" parTransId="{EFB590C5-3E72-4AC0-B783-6726DE7F0D27}" sibTransId="{EC2E5775-A810-4840-8946-A661D36E36DB}"/>
    <dgm:cxn modelId="{898C4C22-0597-4B2B-9188-A13C11F6A0F1}" type="presOf" srcId="{B554D90A-49C1-4CC7-942B-5059147E92E1}" destId="{1515CA32-7B15-4366-9B7A-7BF3F24DEC92}" srcOrd="0" destOrd="0" presId="urn:microsoft.com/office/officeart/2005/8/layout/pyramid2"/>
    <dgm:cxn modelId="{C8E10130-D11F-48EF-BA49-444614968E62}" srcId="{F33D9EED-5EAE-4097-8B5D-45C5514D1C08}" destId="{79C509D3-431D-4DB0-94F0-CDDD6F676CBD}" srcOrd="5" destOrd="0" parTransId="{934F35EF-A4DA-4F73-975A-873BB0E9B376}" sibTransId="{9CDFA200-FDA7-4C80-925D-CBB683731127}"/>
    <dgm:cxn modelId="{5FF40F6B-722F-4A90-84A4-B31B7CC8CAA8}" type="presOf" srcId="{79C509D3-431D-4DB0-94F0-CDDD6F676CBD}" destId="{FA3E4C0C-847D-4F52-A068-9949C26EBEE4}" srcOrd="0" destOrd="0" presId="urn:microsoft.com/office/officeart/2005/8/layout/pyramid2"/>
    <dgm:cxn modelId="{B283200E-1441-4907-8D6A-56FED3DCF2D8}" type="presOf" srcId="{4F8ACB56-6234-4A18-B926-192F2F00CB40}" destId="{24E05E60-7113-4EAD-9410-6BD315DFDB7B}" srcOrd="0" destOrd="0" presId="urn:microsoft.com/office/officeart/2005/8/layout/pyramid2"/>
    <dgm:cxn modelId="{D5B4042A-943A-4E45-A342-35E8176AF83A}" type="presOf" srcId="{16CB5033-BB9E-4CEB-BF95-D4AB8A949045}" destId="{D204DEA0-FAB4-46E5-A08B-38EB493E0703}" srcOrd="0" destOrd="0" presId="urn:microsoft.com/office/officeart/2005/8/layout/pyramid2"/>
    <dgm:cxn modelId="{906CB708-305D-4C25-9140-B9C116B55E55}" srcId="{F33D9EED-5EAE-4097-8B5D-45C5514D1C08}" destId="{5BC59405-D532-4172-9584-7BE181BC4B87}" srcOrd="0" destOrd="0" parTransId="{649E4896-FEFB-4995-8D53-7B57E5535BCC}" sibTransId="{921150DE-4BC0-4C04-BB67-275FEAC9AA2A}"/>
    <dgm:cxn modelId="{366E8190-B39F-4EE3-86CB-4849CF4176AB}" type="presParOf" srcId="{AF78E19F-D156-4C76-8551-D86730EF5518}" destId="{AA220D12-1C2C-45A9-8A47-EAF035544B95}" srcOrd="0" destOrd="0" presId="urn:microsoft.com/office/officeart/2005/8/layout/pyramid2"/>
    <dgm:cxn modelId="{EFBFFACE-7D45-44FC-A053-095CB9E64224}" type="presParOf" srcId="{AF78E19F-D156-4C76-8551-D86730EF5518}" destId="{7471EC19-3FF0-4133-B012-9A74C89F4A5A}" srcOrd="1" destOrd="0" presId="urn:microsoft.com/office/officeart/2005/8/layout/pyramid2"/>
    <dgm:cxn modelId="{66521C0D-8D3A-45AF-A096-B312D51D00C9}" type="presParOf" srcId="{7471EC19-3FF0-4133-B012-9A74C89F4A5A}" destId="{792FAD41-87ED-4D7C-A34E-5B725B7EC05F}" srcOrd="0" destOrd="0" presId="urn:microsoft.com/office/officeart/2005/8/layout/pyramid2"/>
    <dgm:cxn modelId="{4A3591B5-ACC4-4AEC-9222-1C322AB495B7}" type="presParOf" srcId="{7471EC19-3FF0-4133-B012-9A74C89F4A5A}" destId="{24E55308-5478-474E-B716-6A782303FD3E}" srcOrd="1" destOrd="0" presId="urn:microsoft.com/office/officeart/2005/8/layout/pyramid2"/>
    <dgm:cxn modelId="{10C3626D-C354-46BA-B2A8-3770AF61DE01}" type="presParOf" srcId="{7471EC19-3FF0-4133-B012-9A74C89F4A5A}" destId="{6CBBB404-BCF0-45B8-A0A0-32572FFDAF80}" srcOrd="2" destOrd="0" presId="urn:microsoft.com/office/officeart/2005/8/layout/pyramid2"/>
    <dgm:cxn modelId="{279B2184-2691-4863-A704-CF0C0D81D8BF}" type="presParOf" srcId="{7471EC19-3FF0-4133-B012-9A74C89F4A5A}" destId="{BD998424-492F-40DF-805C-F33ADDF9E3B7}" srcOrd="3" destOrd="0" presId="urn:microsoft.com/office/officeart/2005/8/layout/pyramid2"/>
    <dgm:cxn modelId="{C456222C-9AEE-45A6-9204-2D67E9253D69}" type="presParOf" srcId="{7471EC19-3FF0-4133-B012-9A74C89F4A5A}" destId="{3643F64B-619A-4367-A6F7-099F31F27A27}" srcOrd="4" destOrd="0" presId="urn:microsoft.com/office/officeart/2005/8/layout/pyramid2"/>
    <dgm:cxn modelId="{C202767F-1C3F-43E0-B3B4-DB59D5345662}" type="presParOf" srcId="{7471EC19-3FF0-4133-B012-9A74C89F4A5A}" destId="{65F6D4B3-D49C-47AC-8E87-51EDD94932F2}" srcOrd="5" destOrd="0" presId="urn:microsoft.com/office/officeart/2005/8/layout/pyramid2"/>
    <dgm:cxn modelId="{56364CE6-A324-478E-9E49-847330736386}" type="presParOf" srcId="{7471EC19-3FF0-4133-B012-9A74C89F4A5A}" destId="{4AF4AE88-BCD0-468D-B3E9-F5F9AFDDAD27}" srcOrd="6" destOrd="0" presId="urn:microsoft.com/office/officeart/2005/8/layout/pyramid2"/>
    <dgm:cxn modelId="{F1B0D4A5-2A7E-41E1-A35D-D0B32E60B58A}" type="presParOf" srcId="{7471EC19-3FF0-4133-B012-9A74C89F4A5A}" destId="{803A7ACD-237A-4C24-855A-4820B2747352}" srcOrd="7" destOrd="0" presId="urn:microsoft.com/office/officeart/2005/8/layout/pyramid2"/>
    <dgm:cxn modelId="{82E82CFE-422A-4A37-99DB-B186871D4322}" type="presParOf" srcId="{7471EC19-3FF0-4133-B012-9A74C89F4A5A}" destId="{24E05E60-7113-4EAD-9410-6BD315DFDB7B}" srcOrd="8" destOrd="0" presId="urn:microsoft.com/office/officeart/2005/8/layout/pyramid2"/>
    <dgm:cxn modelId="{2EBA47D1-7BCE-4F2B-BFA1-1AB452E776C4}" type="presParOf" srcId="{7471EC19-3FF0-4133-B012-9A74C89F4A5A}" destId="{03F0182B-CF94-4AA1-8ECE-F0A87F31EF69}" srcOrd="9" destOrd="0" presId="urn:microsoft.com/office/officeart/2005/8/layout/pyramid2"/>
    <dgm:cxn modelId="{7AA8E3BE-5A2B-4D3A-B9D1-123F5CC9186F}" type="presParOf" srcId="{7471EC19-3FF0-4133-B012-9A74C89F4A5A}" destId="{FA3E4C0C-847D-4F52-A068-9949C26EBEE4}" srcOrd="10" destOrd="0" presId="urn:microsoft.com/office/officeart/2005/8/layout/pyramid2"/>
    <dgm:cxn modelId="{B48F42C3-5321-469D-BA44-EE19DCD2A11E}" type="presParOf" srcId="{7471EC19-3FF0-4133-B012-9A74C89F4A5A}" destId="{C9EE3A96-7E9B-4C52-A765-E7CE3E34C950}" srcOrd="11" destOrd="0" presId="urn:microsoft.com/office/officeart/2005/8/layout/pyramid2"/>
    <dgm:cxn modelId="{13F5894B-5E92-404C-9D24-35280855835D}" type="presParOf" srcId="{7471EC19-3FF0-4133-B012-9A74C89F4A5A}" destId="{D204DEA0-FAB4-46E5-A08B-38EB493E0703}" srcOrd="12" destOrd="0" presId="urn:microsoft.com/office/officeart/2005/8/layout/pyramid2"/>
    <dgm:cxn modelId="{BDC90927-896C-4143-B187-E138818FA85B}" type="presParOf" srcId="{7471EC19-3FF0-4133-B012-9A74C89F4A5A}" destId="{979220A6-3BCD-44BE-9A91-65127C7D324D}" srcOrd="13" destOrd="0" presId="urn:microsoft.com/office/officeart/2005/8/layout/pyramid2"/>
    <dgm:cxn modelId="{7BB05DA3-FD52-4A82-9EEF-4E10520EB67A}" type="presParOf" srcId="{7471EC19-3FF0-4133-B012-9A74C89F4A5A}" destId="{B741A878-7859-4DAB-B617-384C12FC1C0F}" srcOrd="14" destOrd="0" presId="urn:microsoft.com/office/officeart/2005/8/layout/pyramid2"/>
    <dgm:cxn modelId="{AD37BD84-65B0-4F34-928E-104A4A186582}" type="presParOf" srcId="{7471EC19-3FF0-4133-B012-9A74C89F4A5A}" destId="{E4D8EB60-749C-4B87-8A81-B42F2CB8F694}" srcOrd="15" destOrd="0" presId="urn:microsoft.com/office/officeart/2005/8/layout/pyramid2"/>
    <dgm:cxn modelId="{AF5563F9-A048-44A9-BDD1-B5A43AAEA631}" type="presParOf" srcId="{7471EC19-3FF0-4133-B012-9A74C89F4A5A}" destId="{1515CA32-7B15-4366-9B7A-7BF3F24DEC92}" srcOrd="16" destOrd="0" presId="urn:microsoft.com/office/officeart/2005/8/layout/pyramid2"/>
    <dgm:cxn modelId="{97029EF2-278D-402E-8027-CDC7E7E7DDDB}" type="presParOf" srcId="{7471EC19-3FF0-4133-B012-9A74C89F4A5A}" destId="{2822E2B4-7CB3-4EE9-A24F-0482CABCCBBF}" srcOrd="1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A0DB57E-96DA-4CE2-B0EB-48561C05AA5C}" type="doc">
      <dgm:prSet loTypeId="urn:microsoft.com/office/officeart/2005/8/layout/vList3" loCatId="picture" qsTypeId="urn:microsoft.com/office/officeart/2005/8/quickstyle/3d1" qsCatId="3D" csTypeId="urn:microsoft.com/office/officeart/2005/8/colors/accent2_2" csCatId="accent2" phldr="1"/>
      <dgm:spPr/>
    </dgm:pt>
    <dgm:pt modelId="{2D58F9C9-20F1-48F5-A534-727B0FE9D2A0}">
      <dgm:prSet phldrT="[Metin]"/>
      <dgm:spPr/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I</a:t>
          </a:r>
          <a:r>
            <a:rPr lang="en-US" dirty="0" err="1" smtClean="0">
              <a:latin typeface="Comic Sans MS" panose="030F0702030302020204" pitchFamily="66" charset="0"/>
            </a:rPr>
            <a:t>nspection</a:t>
          </a:r>
          <a:r>
            <a:rPr lang="en-US" dirty="0" smtClean="0">
              <a:latin typeface="Comic Sans MS" panose="030F0702030302020204" pitchFamily="66" charset="0"/>
            </a:rPr>
            <a:t> </a:t>
          </a:r>
          <a:r>
            <a:rPr lang="tr-TR" dirty="0" smtClean="0">
              <a:latin typeface="Comic Sans MS" panose="030F0702030302020204" pitchFamily="66" charset="0"/>
            </a:rPr>
            <a:t>o</a:t>
          </a:r>
          <a:r>
            <a:rPr lang="en-US" dirty="0" smtClean="0">
              <a:latin typeface="Comic Sans MS" panose="030F0702030302020204" pitchFamily="66" charset="0"/>
            </a:rPr>
            <a:t>f </a:t>
          </a:r>
          <a:r>
            <a:rPr lang="tr-TR" dirty="0" smtClean="0">
              <a:latin typeface="Comic Sans MS" panose="030F0702030302020204" pitchFamily="66" charset="0"/>
            </a:rPr>
            <a:t>t</a:t>
          </a:r>
          <a:r>
            <a:rPr lang="en-US" dirty="0" smtClean="0">
              <a:latin typeface="Comic Sans MS" panose="030F0702030302020204" pitchFamily="66" charset="0"/>
            </a:rPr>
            <a:t>he Vagina Using </a:t>
          </a:r>
          <a:r>
            <a:rPr lang="tr-TR" dirty="0" smtClean="0">
              <a:latin typeface="Comic Sans MS" panose="030F0702030302020204" pitchFamily="66" charset="0"/>
            </a:rPr>
            <a:t>a </a:t>
          </a:r>
          <a:r>
            <a:rPr lang="en-US" dirty="0" smtClean="0">
              <a:latin typeface="Comic Sans MS" panose="030F0702030302020204" pitchFamily="66" charset="0"/>
            </a:rPr>
            <a:t>Speculum</a:t>
          </a:r>
          <a:endParaRPr lang="tr-TR" dirty="0">
            <a:latin typeface="Comic Sans MS" panose="030F0702030302020204" pitchFamily="66" charset="0"/>
          </a:endParaRPr>
        </a:p>
      </dgm:t>
    </dgm:pt>
    <dgm:pt modelId="{8259D118-140F-45AB-9200-CB454191D356}" type="parTrans" cxnId="{0F4F3711-45E0-46ED-A401-DC9365A4EC21}">
      <dgm:prSet/>
      <dgm:spPr/>
      <dgm:t>
        <a:bodyPr/>
        <a:lstStyle/>
        <a:p>
          <a:endParaRPr lang="tr-TR"/>
        </a:p>
      </dgm:t>
    </dgm:pt>
    <dgm:pt modelId="{0F73B491-BAD8-4C83-A420-0DCF4BBEA291}" type="sibTrans" cxnId="{0F4F3711-45E0-46ED-A401-DC9365A4EC21}">
      <dgm:prSet/>
      <dgm:spPr/>
      <dgm:t>
        <a:bodyPr/>
        <a:lstStyle/>
        <a:p>
          <a:endParaRPr lang="tr-TR"/>
        </a:p>
      </dgm:t>
    </dgm:pt>
    <dgm:pt modelId="{983661F0-7870-4A4B-A2AD-4A57482D81D1}">
      <dgm:prSet phldrT="[Metin]"/>
      <dgm:spPr/>
      <dgm:t>
        <a:bodyPr/>
        <a:lstStyle/>
        <a:p>
          <a:r>
            <a:rPr lang="en-US" dirty="0" smtClean="0">
              <a:latin typeface="Comic Sans MS" panose="030F0702030302020204" pitchFamily="66" charset="0"/>
            </a:rPr>
            <a:t>Bimanual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Palpation</a:t>
          </a:r>
          <a:endParaRPr lang="tr-TR" dirty="0">
            <a:latin typeface="Comic Sans MS" panose="030F0702030302020204" pitchFamily="66" charset="0"/>
          </a:endParaRPr>
        </a:p>
      </dgm:t>
    </dgm:pt>
    <dgm:pt modelId="{E4AFCE32-E153-434A-82FC-93D4D9CD0A7F}" type="parTrans" cxnId="{64E97AFF-2185-45ED-9C0C-7023FF79F8D0}">
      <dgm:prSet/>
      <dgm:spPr/>
      <dgm:t>
        <a:bodyPr/>
        <a:lstStyle/>
        <a:p>
          <a:endParaRPr lang="tr-TR"/>
        </a:p>
      </dgm:t>
    </dgm:pt>
    <dgm:pt modelId="{0566BD9B-C2BA-48A6-A9C4-79122EF7EB87}" type="sibTrans" cxnId="{64E97AFF-2185-45ED-9C0C-7023FF79F8D0}">
      <dgm:prSet/>
      <dgm:spPr/>
      <dgm:t>
        <a:bodyPr/>
        <a:lstStyle/>
        <a:p>
          <a:endParaRPr lang="tr-TR"/>
        </a:p>
      </dgm:t>
    </dgm:pt>
    <dgm:pt modelId="{B2EDF25B-E75E-4ACB-8A0A-ECFC5B2C7EF2}">
      <dgm:prSet phldrT="[Metin]"/>
      <dgm:spPr/>
      <dgm:t>
        <a:bodyPr/>
        <a:lstStyle/>
        <a:p>
          <a:r>
            <a:rPr lang="en-US" dirty="0" smtClean="0">
              <a:latin typeface="Comic Sans MS" panose="030F0702030302020204" pitchFamily="66" charset="0"/>
            </a:rPr>
            <a:t>Rectovaginal Palpation </a:t>
          </a:r>
          <a:endParaRPr lang="tr-TR" dirty="0">
            <a:latin typeface="Comic Sans MS" panose="030F0702030302020204" pitchFamily="66" charset="0"/>
          </a:endParaRPr>
        </a:p>
      </dgm:t>
    </dgm:pt>
    <dgm:pt modelId="{0B839D8E-FEF0-458C-84A3-04ADADBA8B25}" type="parTrans" cxnId="{4B7A83F8-EE6C-4414-B6D3-E2437BC062FF}">
      <dgm:prSet/>
      <dgm:spPr/>
      <dgm:t>
        <a:bodyPr/>
        <a:lstStyle/>
        <a:p>
          <a:endParaRPr lang="tr-TR"/>
        </a:p>
      </dgm:t>
    </dgm:pt>
    <dgm:pt modelId="{88A4414B-F0E8-4302-83E8-D578375AA872}" type="sibTrans" cxnId="{4B7A83F8-EE6C-4414-B6D3-E2437BC062FF}">
      <dgm:prSet/>
      <dgm:spPr/>
      <dgm:t>
        <a:bodyPr/>
        <a:lstStyle/>
        <a:p>
          <a:endParaRPr lang="tr-TR"/>
        </a:p>
      </dgm:t>
    </dgm:pt>
    <dgm:pt modelId="{13A3D955-8BA6-47A9-B6D8-666D84F25657}" type="pres">
      <dgm:prSet presAssocID="{CA0DB57E-96DA-4CE2-B0EB-48561C05AA5C}" presName="linearFlow" presStyleCnt="0">
        <dgm:presLayoutVars>
          <dgm:dir/>
          <dgm:resizeHandles val="exact"/>
        </dgm:presLayoutVars>
      </dgm:prSet>
      <dgm:spPr/>
    </dgm:pt>
    <dgm:pt modelId="{2BD5874D-2CD7-4D21-A2A9-3E15E9EF3008}" type="pres">
      <dgm:prSet presAssocID="{2D58F9C9-20F1-48F5-A534-727B0FE9D2A0}" presName="composite" presStyleCnt="0"/>
      <dgm:spPr/>
    </dgm:pt>
    <dgm:pt modelId="{9E90189A-9A41-414C-912F-654BDDE0022A}" type="pres">
      <dgm:prSet presAssocID="{2D58F9C9-20F1-48F5-A534-727B0FE9D2A0}" presName="imgShp" presStyleLbl="fgImgPlace1" presStyleIdx="0" presStyleCnt="3" custScaleX="10685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58CCFAC-75FE-453C-9E3F-D2D6232D64ED}" type="pres">
      <dgm:prSet presAssocID="{2D58F9C9-20F1-48F5-A534-727B0FE9D2A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03D9489-CD73-49C5-AC59-A7F53EE23913}" type="pres">
      <dgm:prSet presAssocID="{0F73B491-BAD8-4C83-A420-0DCF4BBEA291}" presName="spacing" presStyleCnt="0"/>
      <dgm:spPr/>
    </dgm:pt>
    <dgm:pt modelId="{5394D033-32E3-44A0-950B-83FF3832D635}" type="pres">
      <dgm:prSet presAssocID="{983661F0-7870-4A4B-A2AD-4A57482D81D1}" presName="composite" presStyleCnt="0"/>
      <dgm:spPr/>
    </dgm:pt>
    <dgm:pt modelId="{8E36C508-F186-498D-9275-5ACE14B00FDD}" type="pres">
      <dgm:prSet presAssocID="{983661F0-7870-4A4B-A2AD-4A57482D81D1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2432E4BF-706A-4EED-A6B1-EF1145B9E8F2}" type="pres">
      <dgm:prSet presAssocID="{983661F0-7870-4A4B-A2AD-4A57482D81D1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33AB90F-F3AA-4BD2-9880-B701DB2E7A4C}" type="pres">
      <dgm:prSet presAssocID="{0566BD9B-C2BA-48A6-A9C4-79122EF7EB87}" presName="spacing" presStyleCnt="0"/>
      <dgm:spPr/>
    </dgm:pt>
    <dgm:pt modelId="{6034160B-4A2F-4D66-BE2A-73DA9E5E0C3C}" type="pres">
      <dgm:prSet presAssocID="{B2EDF25B-E75E-4ACB-8A0A-ECFC5B2C7EF2}" presName="composite" presStyleCnt="0"/>
      <dgm:spPr/>
    </dgm:pt>
    <dgm:pt modelId="{E351F40E-7E71-4069-9D54-CFE875F0E5F7}" type="pres">
      <dgm:prSet presAssocID="{B2EDF25B-E75E-4ACB-8A0A-ECFC5B2C7EF2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DDAF7E16-2272-46C1-935F-40E1CD75F776}" type="pres">
      <dgm:prSet presAssocID="{B2EDF25B-E75E-4ACB-8A0A-ECFC5B2C7EF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8A32785-49D3-41F3-9AD7-FDF915E6EB51}" type="presOf" srcId="{2D58F9C9-20F1-48F5-A534-727B0FE9D2A0}" destId="{A58CCFAC-75FE-453C-9E3F-D2D6232D64ED}" srcOrd="0" destOrd="0" presId="urn:microsoft.com/office/officeart/2005/8/layout/vList3"/>
    <dgm:cxn modelId="{0F4F3711-45E0-46ED-A401-DC9365A4EC21}" srcId="{CA0DB57E-96DA-4CE2-B0EB-48561C05AA5C}" destId="{2D58F9C9-20F1-48F5-A534-727B0FE9D2A0}" srcOrd="0" destOrd="0" parTransId="{8259D118-140F-45AB-9200-CB454191D356}" sibTransId="{0F73B491-BAD8-4C83-A420-0DCF4BBEA291}"/>
    <dgm:cxn modelId="{64E97AFF-2185-45ED-9C0C-7023FF79F8D0}" srcId="{CA0DB57E-96DA-4CE2-B0EB-48561C05AA5C}" destId="{983661F0-7870-4A4B-A2AD-4A57482D81D1}" srcOrd="1" destOrd="0" parTransId="{E4AFCE32-E153-434A-82FC-93D4D9CD0A7F}" sibTransId="{0566BD9B-C2BA-48A6-A9C4-79122EF7EB87}"/>
    <dgm:cxn modelId="{25430CD8-6A83-4178-B9C0-85790560C1B5}" type="presOf" srcId="{983661F0-7870-4A4B-A2AD-4A57482D81D1}" destId="{2432E4BF-706A-4EED-A6B1-EF1145B9E8F2}" srcOrd="0" destOrd="0" presId="urn:microsoft.com/office/officeart/2005/8/layout/vList3"/>
    <dgm:cxn modelId="{FF1B883D-AF11-4D06-9C37-4396EA486686}" type="presOf" srcId="{B2EDF25B-E75E-4ACB-8A0A-ECFC5B2C7EF2}" destId="{DDAF7E16-2272-46C1-935F-40E1CD75F776}" srcOrd="0" destOrd="0" presId="urn:microsoft.com/office/officeart/2005/8/layout/vList3"/>
    <dgm:cxn modelId="{4B7A83F8-EE6C-4414-B6D3-E2437BC062FF}" srcId="{CA0DB57E-96DA-4CE2-B0EB-48561C05AA5C}" destId="{B2EDF25B-E75E-4ACB-8A0A-ECFC5B2C7EF2}" srcOrd="2" destOrd="0" parTransId="{0B839D8E-FEF0-458C-84A3-04ADADBA8B25}" sibTransId="{88A4414B-F0E8-4302-83E8-D578375AA872}"/>
    <dgm:cxn modelId="{2DC980C2-19A9-43F8-A2C0-D8889D381DDB}" type="presOf" srcId="{CA0DB57E-96DA-4CE2-B0EB-48561C05AA5C}" destId="{13A3D955-8BA6-47A9-B6D8-666D84F25657}" srcOrd="0" destOrd="0" presId="urn:microsoft.com/office/officeart/2005/8/layout/vList3"/>
    <dgm:cxn modelId="{B211E6C7-6177-4DF4-9B7C-1E9DA42F7189}" type="presParOf" srcId="{13A3D955-8BA6-47A9-B6D8-666D84F25657}" destId="{2BD5874D-2CD7-4D21-A2A9-3E15E9EF3008}" srcOrd="0" destOrd="0" presId="urn:microsoft.com/office/officeart/2005/8/layout/vList3"/>
    <dgm:cxn modelId="{1FBD79FF-57B8-4BCA-8B85-8F4F1466944D}" type="presParOf" srcId="{2BD5874D-2CD7-4D21-A2A9-3E15E9EF3008}" destId="{9E90189A-9A41-414C-912F-654BDDE0022A}" srcOrd="0" destOrd="0" presId="urn:microsoft.com/office/officeart/2005/8/layout/vList3"/>
    <dgm:cxn modelId="{88A2E7F2-B33D-4838-9F92-38050D887BCB}" type="presParOf" srcId="{2BD5874D-2CD7-4D21-A2A9-3E15E9EF3008}" destId="{A58CCFAC-75FE-453C-9E3F-D2D6232D64ED}" srcOrd="1" destOrd="0" presId="urn:microsoft.com/office/officeart/2005/8/layout/vList3"/>
    <dgm:cxn modelId="{E73B1BCE-B631-4C47-882A-6CAA823BFC5D}" type="presParOf" srcId="{13A3D955-8BA6-47A9-B6D8-666D84F25657}" destId="{403D9489-CD73-49C5-AC59-A7F53EE23913}" srcOrd="1" destOrd="0" presId="urn:microsoft.com/office/officeart/2005/8/layout/vList3"/>
    <dgm:cxn modelId="{6A73F6E7-755F-47A9-BB46-A568FE773318}" type="presParOf" srcId="{13A3D955-8BA6-47A9-B6D8-666D84F25657}" destId="{5394D033-32E3-44A0-950B-83FF3832D635}" srcOrd="2" destOrd="0" presId="urn:microsoft.com/office/officeart/2005/8/layout/vList3"/>
    <dgm:cxn modelId="{1D892EC4-3843-4397-B06A-F9E4D9E903F4}" type="presParOf" srcId="{5394D033-32E3-44A0-950B-83FF3832D635}" destId="{8E36C508-F186-498D-9275-5ACE14B00FDD}" srcOrd="0" destOrd="0" presId="urn:microsoft.com/office/officeart/2005/8/layout/vList3"/>
    <dgm:cxn modelId="{19196648-0729-44F9-8ACA-3BEC8FB1B889}" type="presParOf" srcId="{5394D033-32E3-44A0-950B-83FF3832D635}" destId="{2432E4BF-706A-4EED-A6B1-EF1145B9E8F2}" srcOrd="1" destOrd="0" presId="urn:microsoft.com/office/officeart/2005/8/layout/vList3"/>
    <dgm:cxn modelId="{BA030036-58EC-4A27-9D26-3AC4CC4CD084}" type="presParOf" srcId="{13A3D955-8BA6-47A9-B6D8-666D84F25657}" destId="{933AB90F-F3AA-4BD2-9880-B701DB2E7A4C}" srcOrd="3" destOrd="0" presId="urn:microsoft.com/office/officeart/2005/8/layout/vList3"/>
    <dgm:cxn modelId="{E7182E56-BD70-4A58-B3DA-0CDD6178F2B6}" type="presParOf" srcId="{13A3D955-8BA6-47A9-B6D8-666D84F25657}" destId="{6034160B-4A2F-4D66-BE2A-73DA9E5E0C3C}" srcOrd="4" destOrd="0" presId="urn:microsoft.com/office/officeart/2005/8/layout/vList3"/>
    <dgm:cxn modelId="{80F0CA2D-6C2A-4B84-B131-2136DEBAFED3}" type="presParOf" srcId="{6034160B-4A2F-4D66-BE2A-73DA9E5E0C3C}" destId="{E351F40E-7E71-4069-9D54-CFE875F0E5F7}" srcOrd="0" destOrd="0" presId="urn:microsoft.com/office/officeart/2005/8/layout/vList3"/>
    <dgm:cxn modelId="{EEC1C631-428C-421F-8122-CE2979DAE30C}" type="presParOf" srcId="{6034160B-4A2F-4D66-BE2A-73DA9E5E0C3C}" destId="{DDAF7E16-2272-46C1-935F-40E1CD75F77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D4D8166-8248-4DC9-AF57-80480E59768F}" type="doc">
      <dgm:prSet loTypeId="urn:microsoft.com/office/officeart/2005/8/layout/chevron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tr-TR"/>
        </a:p>
      </dgm:t>
    </dgm:pt>
    <dgm:pt modelId="{8381A9A8-B988-478A-B125-30033818089A}">
      <dgm:prSet phldrT="[Metin]" custT="1"/>
      <dgm:spPr/>
      <dgm:t>
        <a:bodyPr/>
        <a:lstStyle/>
        <a:p>
          <a:r>
            <a:rPr lang="en-US" sz="1200" dirty="0" smtClean="0">
              <a:latin typeface="Comic Sans MS" panose="030F0702030302020204" pitchFamily="66" charset="0"/>
            </a:rPr>
            <a:t>Inspection of the Vagina Using a Speculum</a:t>
          </a:r>
          <a:endParaRPr lang="tr-TR" sz="1200" dirty="0">
            <a:latin typeface="Comic Sans MS" panose="030F0702030302020204" pitchFamily="66" charset="0"/>
          </a:endParaRPr>
        </a:p>
      </dgm:t>
    </dgm:pt>
    <dgm:pt modelId="{D6410E65-0B79-4818-BB98-19E122C1BA9F}" type="parTrans" cxnId="{A2326C91-1EA1-4ABE-902D-3A294438C3E5}">
      <dgm:prSet/>
      <dgm:spPr/>
      <dgm:t>
        <a:bodyPr/>
        <a:lstStyle/>
        <a:p>
          <a:endParaRPr lang="tr-TR"/>
        </a:p>
      </dgm:t>
    </dgm:pt>
    <dgm:pt modelId="{CCE354C5-604E-455E-AEDE-46DC9FF65B3D}" type="sibTrans" cxnId="{A2326C91-1EA1-4ABE-902D-3A294438C3E5}">
      <dgm:prSet/>
      <dgm:spPr/>
      <dgm:t>
        <a:bodyPr/>
        <a:lstStyle/>
        <a:p>
          <a:endParaRPr lang="tr-TR"/>
        </a:p>
      </dgm:t>
    </dgm:pt>
    <dgm:pt modelId="{D499958C-31FA-4B81-A939-736FC5F7DC78}">
      <dgm:prSet phldrT="[Metin]"/>
      <dgm:spPr/>
      <dgm:t>
        <a:bodyPr/>
        <a:lstStyle/>
        <a:p>
          <a:r>
            <a:rPr lang="en-US" dirty="0" smtClean="0">
              <a:latin typeface="Comic Sans MS" panose="030F0702030302020204" pitchFamily="66" charset="0"/>
            </a:rPr>
            <a:t> </a:t>
          </a:r>
          <a:r>
            <a:rPr lang="tr-TR" dirty="0" smtClean="0">
              <a:latin typeface="Comic Sans MS" panose="030F0702030302020204" pitchFamily="66" charset="0"/>
            </a:rPr>
            <a:t>T</a:t>
          </a:r>
          <a:r>
            <a:rPr lang="en-US" dirty="0" smtClean="0">
              <a:latin typeface="Comic Sans MS" panose="030F0702030302020204" pitchFamily="66" charset="0"/>
            </a:rPr>
            <a:t>he detection of infiltration or nodules of the vagina, </a:t>
          </a:r>
          <a:endParaRPr lang="tr-TR" dirty="0">
            <a:latin typeface="Comic Sans MS" panose="030F0702030302020204" pitchFamily="66" charset="0"/>
          </a:endParaRPr>
        </a:p>
      </dgm:t>
    </dgm:pt>
    <dgm:pt modelId="{3CF9C040-AAAE-4C9B-BF19-13A64114C4B4}" type="parTrans" cxnId="{9A2211F3-CBE9-4449-94A0-264D6B2D3C3A}">
      <dgm:prSet/>
      <dgm:spPr/>
      <dgm:t>
        <a:bodyPr/>
        <a:lstStyle/>
        <a:p>
          <a:endParaRPr lang="tr-TR"/>
        </a:p>
      </dgm:t>
    </dgm:pt>
    <dgm:pt modelId="{7A0A58D1-D6C0-4FBA-8755-90EBEDC807E6}" type="sibTrans" cxnId="{9A2211F3-CBE9-4449-94A0-264D6B2D3C3A}">
      <dgm:prSet/>
      <dgm:spPr/>
      <dgm:t>
        <a:bodyPr/>
        <a:lstStyle/>
        <a:p>
          <a:endParaRPr lang="tr-TR"/>
        </a:p>
      </dgm:t>
    </dgm:pt>
    <dgm:pt modelId="{8DF887C1-97E9-480F-965B-0A8736AB1556}">
      <dgm:prSet phldrT="[Metin]"/>
      <dgm:spPr/>
      <dgm:t>
        <a:bodyPr/>
        <a:lstStyle/>
        <a:p>
          <a:r>
            <a:rPr lang="tr-TR" dirty="0" err="1" smtClean="0">
              <a:latin typeface="Comic Sans MS" panose="030F0702030302020204" pitchFamily="66" charset="0"/>
            </a:rPr>
            <a:t>Rectovaginal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Palpation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endParaRPr lang="tr-TR" dirty="0">
            <a:latin typeface="Comic Sans MS" panose="030F0702030302020204" pitchFamily="66" charset="0"/>
          </a:endParaRPr>
        </a:p>
      </dgm:t>
    </dgm:pt>
    <dgm:pt modelId="{F77ABF08-F2CF-4C8B-9717-5C3B6505350C}" type="parTrans" cxnId="{50056007-A57A-4789-B257-F0BF165BBAEA}">
      <dgm:prSet/>
      <dgm:spPr/>
      <dgm:t>
        <a:bodyPr/>
        <a:lstStyle/>
        <a:p>
          <a:endParaRPr lang="tr-TR"/>
        </a:p>
      </dgm:t>
    </dgm:pt>
    <dgm:pt modelId="{A5DC7B2F-E40C-4665-A23A-EB6D8CD3CECB}" type="sibTrans" cxnId="{50056007-A57A-4789-B257-F0BF165BBAEA}">
      <dgm:prSet/>
      <dgm:spPr/>
      <dgm:t>
        <a:bodyPr/>
        <a:lstStyle/>
        <a:p>
          <a:endParaRPr lang="tr-TR"/>
        </a:p>
      </dgm:t>
    </dgm:pt>
    <dgm:pt modelId="{4F9BD12C-76AC-4092-AE0B-67E35A0367FA}">
      <dgm:prSet phldrT="[Metin]"/>
      <dgm:spPr/>
      <dgm:t>
        <a:bodyPr/>
        <a:lstStyle/>
        <a:p>
          <a:r>
            <a:rPr lang="tr-TR" dirty="0" smtClean="0">
              <a:latin typeface="Comic Sans MS" panose="030F0702030302020204" pitchFamily="66" charset="0"/>
            </a:rPr>
            <a:t>T</a:t>
          </a:r>
          <a:r>
            <a:rPr lang="en-US" dirty="0" smtClean="0">
              <a:latin typeface="Comic Sans MS" panose="030F0702030302020204" pitchFamily="66" charset="0"/>
            </a:rPr>
            <a:t>he detection of infiltration or mass involving the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rectosigmoidal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colon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endParaRPr lang="tr-TR" dirty="0">
            <a:latin typeface="Comic Sans MS" panose="030F0702030302020204" pitchFamily="66" charset="0"/>
          </a:endParaRPr>
        </a:p>
      </dgm:t>
    </dgm:pt>
    <dgm:pt modelId="{B42B713F-CBBA-433C-BE59-34BE11514BBA}" type="parTrans" cxnId="{0C451D2F-320C-4E82-8725-7119D75A2612}">
      <dgm:prSet/>
      <dgm:spPr/>
      <dgm:t>
        <a:bodyPr/>
        <a:lstStyle/>
        <a:p>
          <a:endParaRPr lang="tr-TR"/>
        </a:p>
      </dgm:t>
    </dgm:pt>
    <dgm:pt modelId="{4BD464B7-A938-43CE-B960-E4CDBE4B5704}" type="sibTrans" cxnId="{0C451D2F-320C-4E82-8725-7119D75A2612}">
      <dgm:prSet/>
      <dgm:spPr/>
      <dgm:t>
        <a:bodyPr/>
        <a:lstStyle/>
        <a:p>
          <a:endParaRPr lang="tr-TR"/>
        </a:p>
      </dgm:t>
    </dgm:pt>
    <dgm:pt modelId="{E9CE7DDC-9C0D-4655-9BEA-5056AB9E26E4}">
      <dgm:prSet/>
      <dgm:spPr/>
      <dgm:t>
        <a:bodyPr/>
        <a:lstStyle/>
        <a:p>
          <a:r>
            <a:rPr lang="tr-TR" dirty="0" err="1" smtClean="0">
              <a:latin typeface="Comic Sans MS" panose="030F0702030302020204" pitchFamily="66" charset="0"/>
            </a:rPr>
            <a:t>Bimanual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Palpation</a:t>
          </a:r>
          <a:endParaRPr lang="tr-TR" dirty="0">
            <a:latin typeface="Comic Sans MS" panose="030F0702030302020204" pitchFamily="66" charset="0"/>
          </a:endParaRPr>
        </a:p>
      </dgm:t>
    </dgm:pt>
    <dgm:pt modelId="{CB889A73-29EC-4F88-A88B-BA24D2C3CE68}" type="parTrans" cxnId="{4C309BEC-0B11-4777-AC34-81F84548AE20}">
      <dgm:prSet/>
      <dgm:spPr/>
      <dgm:t>
        <a:bodyPr/>
        <a:lstStyle/>
        <a:p>
          <a:endParaRPr lang="tr-TR"/>
        </a:p>
      </dgm:t>
    </dgm:pt>
    <dgm:pt modelId="{45C741C7-911D-4891-926A-09ABB2DDE163}" type="sibTrans" cxnId="{4C309BEC-0B11-4777-AC34-81F84548AE20}">
      <dgm:prSet/>
      <dgm:spPr/>
      <dgm:t>
        <a:bodyPr/>
        <a:lstStyle/>
        <a:p>
          <a:endParaRPr lang="tr-TR"/>
        </a:p>
      </dgm:t>
    </dgm:pt>
    <dgm:pt modelId="{3579737F-FDF2-468D-913F-E7478290D5BF}">
      <dgm:prSet/>
      <dgm:spPr/>
      <dgm:t>
        <a:bodyPr/>
        <a:lstStyle/>
        <a:p>
          <a:r>
            <a:rPr lang="en-US" dirty="0" smtClean="0">
              <a:latin typeface="Comic Sans MS" panose="030F0702030302020204" pitchFamily="66" charset="0"/>
            </a:rPr>
            <a:t> </a:t>
          </a:r>
          <a:r>
            <a:rPr lang="tr-TR" dirty="0" smtClean="0">
              <a:latin typeface="Comic Sans MS" panose="030F0702030302020204" pitchFamily="66" charset="0"/>
            </a:rPr>
            <a:t>V</a:t>
          </a:r>
          <a:r>
            <a:rPr lang="en-US" dirty="0" err="1" smtClean="0">
              <a:latin typeface="Comic Sans MS" panose="030F0702030302020204" pitchFamily="66" charset="0"/>
            </a:rPr>
            <a:t>isualization</a:t>
          </a:r>
          <a:r>
            <a:rPr lang="en-US" dirty="0" smtClean="0">
              <a:latin typeface="Comic Sans MS" panose="030F0702030302020204" pitchFamily="66" charset="0"/>
            </a:rPr>
            <a:t> of deep endometriosis in the vagina by inspection of the posterior fornix </a:t>
          </a:r>
          <a:endParaRPr lang="tr-TR" dirty="0">
            <a:latin typeface="Comic Sans MS" panose="030F0702030302020204" pitchFamily="66" charset="0"/>
          </a:endParaRPr>
        </a:p>
      </dgm:t>
    </dgm:pt>
    <dgm:pt modelId="{15E15027-DD78-4D1A-9A47-FA443075B928}" type="parTrans" cxnId="{8051E521-AAB9-415A-A7A1-BDFBA15F05F1}">
      <dgm:prSet/>
      <dgm:spPr/>
      <dgm:t>
        <a:bodyPr/>
        <a:lstStyle/>
        <a:p>
          <a:endParaRPr lang="tr-TR"/>
        </a:p>
      </dgm:t>
    </dgm:pt>
    <dgm:pt modelId="{A09DB129-EC55-4C2D-A5FC-0CA267F5CE72}" type="sibTrans" cxnId="{8051E521-AAB9-415A-A7A1-BDFBA15F05F1}">
      <dgm:prSet/>
      <dgm:spPr/>
      <dgm:t>
        <a:bodyPr/>
        <a:lstStyle/>
        <a:p>
          <a:endParaRPr lang="tr-TR"/>
        </a:p>
      </dgm:t>
    </dgm:pt>
    <dgm:pt modelId="{A2D32C8C-B38A-4770-BEFE-19734D40F506}">
      <dgm:prSet phldrT="[Metin]"/>
      <dgm:spPr/>
      <dgm:t>
        <a:bodyPr/>
        <a:lstStyle/>
        <a:p>
          <a:r>
            <a:rPr lang="en-US" dirty="0" smtClean="0">
              <a:latin typeface="Comic Sans MS" panose="030F0702030302020204" pitchFamily="66" charset="0"/>
            </a:rPr>
            <a:t>Uterosacral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en-US" dirty="0" smtClean="0">
              <a:latin typeface="Comic Sans MS" panose="030F0702030302020204" pitchFamily="66" charset="0"/>
            </a:rPr>
            <a:t>ligaments </a:t>
          </a:r>
          <a:endParaRPr lang="tr-TR" dirty="0">
            <a:latin typeface="Comic Sans MS" panose="030F0702030302020204" pitchFamily="66" charset="0"/>
          </a:endParaRPr>
        </a:p>
      </dgm:t>
    </dgm:pt>
    <dgm:pt modelId="{A2FE6461-6A70-43EF-A0E7-11CF42C6BE0B}" type="parTrans" cxnId="{8861FB02-A698-49E4-BF0C-0499449CA001}">
      <dgm:prSet/>
      <dgm:spPr/>
      <dgm:t>
        <a:bodyPr/>
        <a:lstStyle/>
        <a:p>
          <a:endParaRPr lang="tr-TR"/>
        </a:p>
      </dgm:t>
    </dgm:pt>
    <dgm:pt modelId="{1C83DB3C-75E2-4BD0-8704-FC302BFFCE35}" type="sibTrans" cxnId="{8861FB02-A698-49E4-BF0C-0499449CA001}">
      <dgm:prSet/>
      <dgm:spPr/>
      <dgm:t>
        <a:bodyPr/>
        <a:lstStyle/>
        <a:p>
          <a:endParaRPr lang="tr-TR"/>
        </a:p>
      </dgm:t>
    </dgm:pt>
    <dgm:pt modelId="{388D8C96-FA85-4E68-8B56-1DAB7B54222D}">
      <dgm:prSet phldrT="[Metin]"/>
      <dgm:spPr/>
      <dgm:t>
        <a:bodyPr/>
        <a:lstStyle/>
        <a:p>
          <a:r>
            <a:rPr lang="en-US" dirty="0" smtClean="0">
              <a:latin typeface="Comic Sans MS" panose="030F0702030302020204" pitchFamily="66" charset="0"/>
            </a:rPr>
            <a:t> </a:t>
          </a:r>
          <a:r>
            <a:rPr lang="tr-TR" dirty="0" smtClean="0">
              <a:latin typeface="Comic Sans MS" panose="030F0702030302020204" pitchFamily="66" charset="0"/>
            </a:rPr>
            <a:t>P</a:t>
          </a:r>
          <a:r>
            <a:rPr lang="en-US" dirty="0" smtClean="0">
              <a:latin typeface="Comic Sans MS" panose="030F0702030302020204" pitchFamily="66" charset="0"/>
            </a:rPr>
            <a:t>ouch of Douglas </a:t>
          </a:r>
          <a:endParaRPr lang="tr-TR" dirty="0">
            <a:latin typeface="Comic Sans MS" panose="030F0702030302020204" pitchFamily="66" charset="0"/>
          </a:endParaRPr>
        </a:p>
      </dgm:t>
    </dgm:pt>
    <dgm:pt modelId="{6EF2392A-BC71-49EE-B577-E8BB2337CF41}" type="parTrans" cxnId="{28B77F37-A603-47D0-A508-89381B106CFF}">
      <dgm:prSet/>
      <dgm:spPr/>
      <dgm:t>
        <a:bodyPr/>
        <a:lstStyle/>
        <a:p>
          <a:endParaRPr lang="tr-TR"/>
        </a:p>
      </dgm:t>
    </dgm:pt>
    <dgm:pt modelId="{7C25DABE-670E-4C8A-A6B2-2BA280549C8D}" type="sibTrans" cxnId="{28B77F37-A603-47D0-A508-89381B106CFF}">
      <dgm:prSet/>
      <dgm:spPr/>
      <dgm:t>
        <a:bodyPr/>
        <a:lstStyle/>
        <a:p>
          <a:endParaRPr lang="tr-TR"/>
        </a:p>
      </dgm:t>
    </dgm:pt>
    <dgm:pt modelId="{3CF8BF8A-C472-40EA-BB04-30B78BB25BB7}">
      <dgm:prSet/>
      <dgm:spPr/>
      <dgm:t>
        <a:bodyPr/>
        <a:lstStyle/>
        <a:p>
          <a:r>
            <a:rPr lang="tr-TR" dirty="0" err="1" smtClean="0">
              <a:latin typeface="Comic Sans MS" panose="030F0702030302020204" pitchFamily="66" charset="0"/>
            </a:rPr>
            <a:t>Adnexal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r>
            <a:rPr lang="tr-TR" dirty="0" err="1" smtClean="0">
              <a:latin typeface="Comic Sans MS" panose="030F0702030302020204" pitchFamily="66" charset="0"/>
            </a:rPr>
            <a:t>masses</a:t>
          </a:r>
          <a:r>
            <a:rPr lang="tr-TR" dirty="0" smtClean="0">
              <a:latin typeface="Comic Sans MS" panose="030F0702030302020204" pitchFamily="66" charset="0"/>
            </a:rPr>
            <a:t> </a:t>
          </a:r>
          <a:endParaRPr lang="tr-TR" dirty="0">
            <a:latin typeface="Comic Sans MS" panose="030F0702030302020204" pitchFamily="66" charset="0"/>
          </a:endParaRPr>
        </a:p>
      </dgm:t>
    </dgm:pt>
    <dgm:pt modelId="{53679262-4240-4AEC-BD85-86D2ADB1BDC8}" type="parTrans" cxnId="{34A1EE32-4D79-433B-A0DD-CAF4ACAE7EB9}">
      <dgm:prSet/>
      <dgm:spPr/>
      <dgm:t>
        <a:bodyPr/>
        <a:lstStyle/>
        <a:p>
          <a:endParaRPr lang="tr-TR"/>
        </a:p>
      </dgm:t>
    </dgm:pt>
    <dgm:pt modelId="{AD3A2AD6-181B-4E56-A517-BE4CE6BC74E4}" type="sibTrans" cxnId="{34A1EE32-4D79-433B-A0DD-CAF4ACAE7EB9}">
      <dgm:prSet/>
      <dgm:spPr/>
      <dgm:t>
        <a:bodyPr/>
        <a:lstStyle/>
        <a:p>
          <a:endParaRPr lang="tr-TR"/>
        </a:p>
      </dgm:t>
    </dgm:pt>
    <dgm:pt modelId="{12E096E3-7B9E-4130-AD48-AD64FF2FC7D8}" type="pres">
      <dgm:prSet presAssocID="{8D4D8166-8248-4DC9-AF57-80480E59768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1E58420-E880-4792-8A57-4B5FD33EBAAE}" type="pres">
      <dgm:prSet presAssocID="{8381A9A8-B988-478A-B125-30033818089A}" presName="composite" presStyleCnt="0"/>
      <dgm:spPr/>
    </dgm:pt>
    <dgm:pt modelId="{38702BEC-1B85-4CB2-81C9-270C20D50BF6}" type="pres">
      <dgm:prSet presAssocID="{8381A9A8-B988-478A-B125-30033818089A}" presName="parentText" presStyleLbl="alignNode1" presStyleIdx="0" presStyleCnt="3" custScaleY="114965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54B9516-D3EF-4EA4-AEE6-B55CF9D8991B}" type="pres">
      <dgm:prSet presAssocID="{8381A9A8-B988-478A-B125-30033818089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A815CE-7202-415C-B203-4B45AED73503}" type="pres">
      <dgm:prSet presAssocID="{CCE354C5-604E-455E-AEDE-46DC9FF65B3D}" presName="sp" presStyleCnt="0"/>
      <dgm:spPr/>
    </dgm:pt>
    <dgm:pt modelId="{9ABCA666-4B87-4794-ADFC-ACF3AE40AC13}" type="pres">
      <dgm:prSet presAssocID="{E9CE7DDC-9C0D-4655-9BEA-5056AB9E26E4}" presName="composite" presStyleCnt="0"/>
      <dgm:spPr/>
    </dgm:pt>
    <dgm:pt modelId="{1AFE7487-0CC1-4AE3-9D9E-DE546F3646AB}" type="pres">
      <dgm:prSet presAssocID="{E9CE7DDC-9C0D-4655-9BEA-5056AB9E26E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E773CF0-9ECC-4320-A0C4-152ADF83A3A6}" type="pres">
      <dgm:prSet presAssocID="{E9CE7DDC-9C0D-4655-9BEA-5056AB9E26E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A8689D7-9D5A-4583-B3BE-CC48AF3A7EBB}" type="pres">
      <dgm:prSet presAssocID="{45C741C7-911D-4891-926A-09ABB2DDE163}" presName="sp" presStyleCnt="0"/>
      <dgm:spPr/>
    </dgm:pt>
    <dgm:pt modelId="{95283580-A494-4040-8B5A-A42998F4C3BC}" type="pres">
      <dgm:prSet presAssocID="{8DF887C1-97E9-480F-965B-0A8736AB1556}" presName="composite" presStyleCnt="0"/>
      <dgm:spPr/>
    </dgm:pt>
    <dgm:pt modelId="{623B9856-E33A-4A4A-AA4F-2007AF39B9A9}" type="pres">
      <dgm:prSet presAssocID="{8DF887C1-97E9-480F-965B-0A8736AB155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1E78A19-A317-4A6B-918E-3EF6852304E3}" type="pres">
      <dgm:prSet presAssocID="{8DF887C1-97E9-480F-965B-0A8736AB155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861FB02-A698-49E4-BF0C-0499449CA001}" srcId="{E9CE7DDC-9C0D-4655-9BEA-5056AB9E26E4}" destId="{A2D32C8C-B38A-4770-BEFE-19734D40F506}" srcOrd="1" destOrd="0" parTransId="{A2FE6461-6A70-43EF-A0E7-11CF42C6BE0B}" sibTransId="{1C83DB3C-75E2-4BD0-8704-FC302BFFCE35}"/>
    <dgm:cxn modelId="{0DD17E95-D20C-45B3-82FE-121DCB38E6E2}" type="presOf" srcId="{A2D32C8C-B38A-4770-BEFE-19734D40F506}" destId="{DE773CF0-9ECC-4320-A0C4-152ADF83A3A6}" srcOrd="0" destOrd="1" presId="urn:microsoft.com/office/officeart/2005/8/layout/chevron2"/>
    <dgm:cxn modelId="{50056007-A57A-4789-B257-F0BF165BBAEA}" srcId="{8D4D8166-8248-4DC9-AF57-80480E59768F}" destId="{8DF887C1-97E9-480F-965B-0A8736AB1556}" srcOrd="2" destOrd="0" parTransId="{F77ABF08-F2CF-4C8B-9717-5C3B6505350C}" sibTransId="{A5DC7B2F-E40C-4665-A23A-EB6D8CD3CECB}"/>
    <dgm:cxn modelId="{0B5419AD-7034-44EB-B73F-88C335191A8C}" type="presOf" srcId="{8DF887C1-97E9-480F-965B-0A8736AB1556}" destId="{623B9856-E33A-4A4A-AA4F-2007AF39B9A9}" srcOrd="0" destOrd="0" presId="urn:microsoft.com/office/officeart/2005/8/layout/chevron2"/>
    <dgm:cxn modelId="{4C309BEC-0B11-4777-AC34-81F84548AE20}" srcId="{8D4D8166-8248-4DC9-AF57-80480E59768F}" destId="{E9CE7DDC-9C0D-4655-9BEA-5056AB9E26E4}" srcOrd="1" destOrd="0" parTransId="{CB889A73-29EC-4F88-A88B-BA24D2C3CE68}" sibTransId="{45C741C7-911D-4891-926A-09ABB2DDE163}"/>
    <dgm:cxn modelId="{2205FA21-6675-449E-A0B6-3EDAE6B84ADE}" type="presOf" srcId="{3CF8BF8A-C472-40EA-BB04-30B78BB25BB7}" destId="{B1E78A19-A317-4A6B-918E-3EF6852304E3}" srcOrd="0" destOrd="1" presId="urn:microsoft.com/office/officeart/2005/8/layout/chevron2"/>
    <dgm:cxn modelId="{34A1EE32-4D79-433B-A0DD-CAF4ACAE7EB9}" srcId="{8DF887C1-97E9-480F-965B-0A8736AB1556}" destId="{3CF8BF8A-C472-40EA-BB04-30B78BB25BB7}" srcOrd="1" destOrd="0" parTransId="{53679262-4240-4AEC-BD85-86D2ADB1BDC8}" sibTransId="{AD3A2AD6-181B-4E56-A517-BE4CE6BC74E4}"/>
    <dgm:cxn modelId="{0C451D2F-320C-4E82-8725-7119D75A2612}" srcId="{8DF887C1-97E9-480F-965B-0A8736AB1556}" destId="{4F9BD12C-76AC-4092-AE0B-67E35A0367FA}" srcOrd="0" destOrd="0" parTransId="{B42B713F-CBBA-433C-BE59-34BE11514BBA}" sibTransId="{4BD464B7-A938-43CE-B960-E4CDBE4B5704}"/>
    <dgm:cxn modelId="{9A2211F3-CBE9-4449-94A0-264D6B2D3C3A}" srcId="{E9CE7DDC-9C0D-4655-9BEA-5056AB9E26E4}" destId="{D499958C-31FA-4B81-A939-736FC5F7DC78}" srcOrd="0" destOrd="0" parTransId="{3CF9C040-AAAE-4C9B-BF19-13A64114C4B4}" sibTransId="{7A0A58D1-D6C0-4FBA-8755-90EBEDC807E6}"/>
    <dgm:cxn modelId="{B845313F-8227-49F8-80D7-85FACEF1C4D6}" type="presOf" srcId="{8D4D8166-8248-4DC9-AF57-80480E59768F}" destId="{12E096E3-7B9E-4130-AD48-AD64FF2FC7D8}" srcOrd="0" destOrd="0" presId="urn:microsoft.com/office/officeart/2005/8/layout/chevron2"/>
    <dgm:cxn modelId="{2E7AFD8E-144B-4A13-B01F-530E73A5C935}" type="presOf" srcId="{388D8C96-FA85-4E68-8B56-1DAB7B54222D}" destId="{DE773CF0-9ECC-4320-A0C4-152ADF83A3A6}" srcOrd="0" destOrd="2" presId="urn:microsoft.com/office/officeart/2005/8/layout/chevron2"/>
    <dgm:cxn modelId="{A2326C91-1EA1-4ABE-902D-3A294438C3E5}" srcId="{8D4D8166-8248-4DC9-AF57-80480E59768F}" destId="{8381A9A8-B988-478A-B125-30033818089A}" srcOrd="0" destOrd="0" parTransId="{D6410E65-0B79-4818-BB98-19E122C1BA9F}" sibTransId="{CCE354C5-604E-455E-AEDE-46DC9FF65B3D}"/>
    <dgm:cxn modelId="{0A0BF21A-5877-494A-A9F3-4B9888E9EBAA}" type="presOf" srcId="{D499958C-31FA-4B81-A939-736FC5F7DC78}" destId="{DE773CF0-9ECC-4320-A0C4-152ADF83A3A6}" srcOrd="0" destOrd="0" presId="urn:microsoft.com/office/officeart/2005/8/layout/chevron2"/>
    <dgm:cxn modelId="{5E45424D-D398-4700-8A0F-D8389C99D387}" type="presOf" srcId="{E9CE7DDC-9C0D-4655-9BEA-5056AB9E26E4}" destId="{1AFE7487-0CC1-4AE3-9D9E-DE546F3646AB}" srcOrd="0" destOrd="0" presId="urn:microsoft.com/office/officeart/2005/8/layout/chevron2"/>
    <dgm:cxn modelId="{0A3C04E4-A840-4782-AE52-6434C0055541}" type="presOf" srcId="{3579737F-FDF2-468D-913F-E7478290D5BF}" destId="{A54B9516-D3EF-4EA4-AEE6-B55CF9D8991B}" srcOrd="0" destOrd="0" presId="urn:microsoft.com/office/officeart/2005/8/layout/chevron2"/>
    <dgm:cxn modelId="{960318EE-3169-4A81-8CA7-0346345D7440}" type="presOf" srcId="{8381A9A8-B988-478A-B125-30033818089A}" destId="{38702BEC-1B85-4CB2-81C9-270C20D50BF6}" srcOrd="0" destOrd="0" presId="urn:microsoft.com/office/officeart/2005/8/layout/chevron2"/>
    <dgm:cxn modelId="{BFA712FF-D5D4-49DB-8274-DD4BC5C253F2}" type="presOf" srcId="{4F9BD12C-76AC-4092-AE0B-67E35A0367FA}" destId="{B1E78A19-A317-4A6B-918E-3EF6852304E3}" srcOrd="0" destOrd="0" presId="urn:microsoft.com/office/officeart/2005/8/layout/chevron2"/>
    <dgm:cxn modelId="{8051E521-AAB9-415A-A7A1-BDFBA15F05F1}" srcId="{8381A9A8-B988-478A-B125-30033818089A}" destId="{3579737F-FDF2-468D-913F-E7478290D5BF}" srcOrd="0" destOrd="0" parTransId="{15E15027-DD78-4D1A-9A47-FA443075B928}" sibTransId="{A09DB129-EC55-4C2D-A5FC-0CA267F5CE72}"/>
    <dgm:cxn modelId="{28B77F37-A603-47D0-A508-89381B106CFF}" srcId="{E9CE7DDC-9C0D-4655-9BEA-5056AB9E26E4}" destId="{388D8C96-FA85-4E68-8B56-1DAB7B54222D}" srcOrd="2" destOrd="0" parTransId="{6EF2392A-BC71-49EE-B577-E8BB2337CF41}" sibTransId="{7C25DABE-670E-4C8A-A6B2-2BA280549C8D}"/>
    <dgm:cxn modelId="{59D23BDF-1A37-4939-B36F-62FE8F69A1B8}" type="presParOf" srcId="{12E096E3-7B9E-4130-AD48-AD64FF2FC7D8}" destId="{31E58420-E880-4792-8A57-4B5FD33EBAAE}" srcOrd="0" destOrd="0" presId="urn:microsoft.com/office/officeart/2005/8/layout/chevron2"/>
    <dgm:cxn modelId="{889D22C1-7DF9-42A2-A9A0-229D4B2DBE0E}" type="presParOf" srcId="{31E58420-E880-4792-8A57-4B5FD33EBAAE}" destId="{38702BEC-1B85-4CB2-81C9-270C20D50BF6}" srcOrd="0" destOrd="0" presId="urn:microsoft.com/office/officeart/2005/8/layout/chevron2"/>
    <dgm:cxn modelId="{F1C836C6-38EB-4355-B2F6-0A9433E1EB37}" type="presParOf" srcId="{31E58420-E880-4792-8A57-4B5FD33EBAAE}" destId="{A54B9516-D3EF-4EA4-AEE6-B55CF9D8991B}" srcOrd="1" destOrd="0" presId="urn:microsoft.com/office/officeart/2005/8/layout/chevron2"/>
    <dgm:cxn modelId="{6EA93899-583F-4A3A-843D-F0B1F3198AFD}" type="presParOf" srcId="{12E096E3-7B9E-4130-AD48-AD64FF2FC7D8}" destId="{E0A815CE-7202-415C-B203-4B45AED73503}" srcOrd="1" destOrd="0" presId="urn:microsoft.com/office/officeart/2005/8/layout/chevron2"/>
    <dgm:cxn modelId="{976E6BC0-F945-499E-A6D2-7C0CDD9966C0}" type="presParOf" srcId="{12E096E3-7B9E-4130-AD48-AD64FF2FC7D8}" destId="{9ABCA666-4B87-4794-ADFC-ACF3AE40AC13}" srcOrd="2" destOrd="0" presId="urn:microsoft.com/office/officeart/2005/8/layout/chevron2"/>
    <dgm:cxn modelId="{7AC80FCD-5C96-4FED-A229-442992A5F490}" type="presParOf" srcId="{9ABCA666-4B87-4794-ADFC-ACF3AE40AC13}" destId="{1AFE7487-0CC1-4AE3-9D9E-DE546F3646AB}" srcOrd="0" destOrd="0" presId="urn:microsoft.com/office/officeart/2005/8/layout/chevron2"/>
    <dgm:cxn modelId="{2D1AA81B-99F1-4737-8690-0E7BFB188488}" type="presParOf" srcId="{9ABCA666-4B87-4794-ADFC-ACF3AE40AC13}" destId="{DE773CF0-9ECC-4320-A0C4-152ADF83A3A6}" srcOrd="1" destOrd="0" presId="urn:microsoft.com/office/officeart/2005/8/layout/chevron2"/>
    <dgm:cxn modelId="{2E7D07F0-A757-42D8-B80E-6315C320D6DE}" type="presParOf" srcId="{12E096E3-7B9E-4130-AD48-AD64FF2FC7D8}" destId="{3A8689D7-9D5A-4583-B3BE-CC48AF3A7EBB}" srcOrd="3" destOrd="0" presId="urn:microsoft.com/office/officeart/2005/8/layout/chevron2"/>
    <dgm:cxn modelId="{893D23D5-89D5-45EC-9878-4BE5C07DDE32}" type="presParOf" srcId="{12E096E3-7B9E-4130-AD48-AD64FF2FC7D8}" destId="{95283580-A494-4040-8B5A-A42998F4C3BC}" srcOrd="4" destOrd="0" presId="urn:microsoft.com/office/officeart/2005/8/layout/chevron2"/>
    <dgm:cxn modelId="{DC3BDB38-1CD3-4087-ACA3-99F5FE40252B}" type="presParOf" srcId="{95283580-A494-4040-8B5A-A42998F4C3BC}" destId="{623B9856-E33A-4A4A-AA4F-2007AF39B9A9}" srcOrd="0" destOrd="0" presId="urn:microsoft.com/office/officeart/2005/8/layout/chevron2"/>
    <dgm:cxn modelId="{C5F76787-F691-4882-8F69-D6DB228B6B2E}" type="presParOf" srcId="{95283580-A494-4040-8B5A-A42998F4C3BC}" destId="{B1E78A19-A317-4A6B-918E-3EF6852304E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FE83D-B915-4F1E-829B-84A34C8A978D}">
      <dsp:nvSpPr>
        <dsp:cNvPr id="0" name=""/>
        <dsp:cNvSpPr/>
      </dsp:nvSpPr>
      <dsp:spPr>
        <a:xfrm>
          <a:off x="0" y="31999"/>
          <a:ext cx="4968552" cy="4032000"/>
        </a:xfrm>
        <a:prstGeom prst="right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592ED4B-8A34-4920-ACC8-0152FDB5787E}">
      <dsp:nvSpPr>
        <dsp:cNvPr id="0" name=""/>
        <dsp:cNvSpPr/>
      </dsp:nvSpPr>
      <dsp:spPr>
        <a:xfrm>
          <a:off x="400783" y="1024000"/>
          <a:ext cx="4070913" cy="2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0" rIns="0" bIns="203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Comic Sans MS" panose="030F0702030302020204" pitchFamily="66" charset="0"/>
            </a:rPr>
            <a:t>L</a:t>
          </a:r>
          <a:r>
            <a:rPr lang="en-US" sz="2000" kern="1200" dirty="0" err="1" smtClean="0">
              <a:latin typeface="Comic Sans MS" panose="030F0702030302020204" pitchFamily="66" charset="0"/>
            </a:rPr>
            <a:t>aparoscopy</a:t>
          </a:r>
          <a:r>
            <a:rPr lang="en-US" sz="2000" kern="1200" dirty="0" smtClean="0">
              <a:latin typeface="Comic Sans MS" panose="030F0702030302020204" pitchFamily="66" charset="0"/>
            </a:rPr>
            <a:t> and the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en-US" sz="2000" kern="1200" dirty="0" smtClean="0">
              <a:latin typeface="Comic Sans MS" panose="030F0702030302020204" pitchFamily="66" charset="0"/>
            </a:rPr>
            <a:t>histological verification of endometrial glands and/or stroma is considered to be the gold standard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en-US" sz="2000" kern="1200" dirty="0" smtClean="0">
              <a:latin typeface="Comic Sans MS" panose="030F0702030302020204" pitchFamily="66" charset="0"/>
            </a:rPr>
            <a:t>for the diagnosis of the disease.</a:t>
          </a:r>
          <a:endParaRPr lang="tr-TR" sz="2000" kern="1200" dirty="0">
            <a:latin typeface="Comic Sans MS" panose="030F0702030302020204" pitchFamily="66" charset="0"/>
          </a:endParaRPr>
        </a:p>
      </dsp:txBody>
      <dsp:txXfrm>
        <a:off x="400783" y="1024000"/>
        <a:ext cx="4070913" cy="20160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C8A091-2CFB-46E1-9E40-89AF8B52F468}">
      <dsp:nvSpPr>
        <dsp:cNvPr id="0" name=""/>
        <dsp:cNvSpPr/>
      </dsp:nvSpPr>
      <dsp:spPr>
        <a:xfrm rot="5400000">
          <a:off x="-514945" y="1144339"/>
          <a:ext cx="3432968" cy="2403078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err="1" smtClean="0">
              <a:latin typeface="Comic Sans MS" panose="030F0702030302020204" pitchFamily="66" charset="0"/>
            </a:rPr>
            <a:t>The</a:t>
          </a:r>
          <a:r>
            <a:rPr lang="tr-TR" sz="2300" kern="1200" dirty="0" smtClean="0">
              <a:latin typeface="Comic Sans MS" panose="030F0702030302020204" pitchFamily="66" charset="0"/>
            </a:rPr>
            <a:t> </a:t>
          </a:r>
          <a:r>
            <a:rPr lang="tr-TR" sz="2300" kern="1200" dirty="0" err="1" smtClean="0">
              <a:latin typeface="Comic Sans MS" panose="030F0702030302020204" pitchFamily="66" charset="0"/>
            </a:rPr>
            <a:t>prevalences</a:t>
          </a:r>
          <a:r>
            <a:rPr lang="tr-TR" sz="2300" kern="1200" dirty="0" smtClean="0">
              <a:latin typeface="Comic Sans MS" panose="030F0702030302020204" pitchFamily="66" charset="0"/>
            </a:rPr>
            <a:t> of </a:t>
          </a:r>
          <a:r>
            <a:rPr lang="tr-TR" sz="2300" kern="1200" dirty="0" err="1" smtClean="0">
              <a:latin typeface="Comic Sans MS" panose="030F0702030302020204" pitchFamily="66" charset="0"/>
            </a:rPr>
            <a:t>endometriosis</a:t>
          </a:r>
          <a:r>
            <a:rPr lang="tr-TR" sz="2300" kern="1200" dirty="0" smtClean="0">
              <a:latin typeface="Comic Sans MS" panose="030F0702030302020204" pitchFamily="66" charset="0"/>
            </a:rPr>
            <a:t> </a:t>
          </a:r>
          <a:endParaRPr lang="tr-TR" sz="2300" kern="1200" dirty="0">
            <a:latin typeface="Comic Sans MS" panose="030F0702030302020204" pitchFamily="66" charset="0"/>
          </a:endParaRPr>
        </a:p>
      </dsp:txBody>
      <dsp:txXfrm rot="-5400000">
        <a:off x="0" y="1830933"/>
        <a:ext cx="2403078" cy="1029890"/>
      </dsp:txXfrm>
    </dsp:sp>
    <dsp:sp modelId="{516268D4-9B8D-460B-8654-1A11A187A4ED}">
      <dsp:nvSpPr>
        <dsp:cNvPr id="0" name=""/>
        <dsp:cNvSpPr/>
      </dsp:nvSpPr>
      <dsp:spPr>
        <a:xfrm rot="5400000">
          <a:off x="3495687" y="-1090971"/>
          <a:ext cx="3486943" cy="567216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err="1" smtClean="0">
              <a:latin typeface="Comic Sans MS" panose="030F0702030302020204" pitchFamily="66" charset="0"/>
            </a:rPr>
            <a:t>Uterosacral</a:t>
          </a:r>
          <a:r>
            <a:rPr lang="tr-TR" sz="2500" kern="1200" dirty="0" smtClean="0">
              <a:latin typeface="Comic Sans MS" panose="030F0702030302020204" pitchFamily="66" charset="0"/>
            </a:rPr>
            <a:t> </a:t>
          </a:r>
          <a:r>
            <a:rPr lang="tr-TR" sz="2500" kern="1200" dirty="0" err="1" smtClean="0">
              <a:latin typeface="Comic Sans MS" panose="030F0702030302020204" pitchFamily="66" charset="0"/>
            </a:rPr>
            <a:t>ligaments</a:t>
          </a:r>
          <a:r>
            <a:rPr lang="tr-TR" sz="2500" kern="1200" dirty="0" smtClean="0">
              <a:latin typeface="Comic Sans MS" panose="030F0702030302020204" pitchFamily="66" charset="0"/>
            </a:rPr>
            <a:t>, 23.3%  </a:t>
          </a:r>
          <a:endParaRPr lang="tr-TR" sz="2500" kern="1200" dirty="0">
            <a:latin typeface="Comic Sans MS" panose="030F0702030302020204" pitchFamily="66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>
              <a:latin typeface="Comic Sans MS" panose="030F0702030302020204" pitchFamily="66" charset="0"/>
            </a:rPr>
            <a:t>P</a:t>
          </a:r>
          <a:r>
            <a:rPr lang="en-US" sz="2500" kern="1200" dirty="0" smtClean="0">
              <a:latin typeface="Comic Sans MS" panose="030F0702030302020204" pitchFamily="66" charset="0"/>
            </a:rPr>
            <a:t>ouch of Douglas,</a:t>
          </a:r>
          <a:r>
            <a:rPr lang="tr-TR" sz="2500" kern="1200" dirty="0" smtClean="0">
              <a:latin typeface="Comic Sans MS" panose="030F0702030302020204" pitchFamily="66" charset="0"/>
            </a:rPr>
            <a:t>16.3%</a:t>
          </a:r>
          <a:endParaRPr lang="tr-TR" sz="2500" kern="1200" dirty="0">
            <a:latin typeface="Comic Sans MS" panose="030F0702030302020204" pitchFamily="66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>
              <a:latin typeface="Comic Sans MS" panose="030F0702030302020204" pitchFamily="66" charset="0"/>
            </a:rPr>
            <a:t>V</a:t>
          </a:r>
          <a:r>
            <a:rPr lang="en-US" sz="2500" kern="1200" dirty="0" err="1" smtClean="0">
              <a:latin typeface="Comic Sans MS" panose="030F0702030302020204" pitchFamily="66" charset="0"/>
            </a:rPr>
            <a:t>agina</a:t>
          </a:r>
          <a:r>
            <a:rPr lang="en-US" sz="2500" kern="1200" dirty="0" smtClean="0">
              <a:latin typeface="Comic Sans MS" panose="030F0702030302020204" pitchFamily="66" charset="0"/>
            </a:rPr>
            <a:t>,</a:t>
          </a:r>
          <a:r>
            <a:rPr lang="tr-TR" sz="2500" kern="1200" dirty="0" smtClean="0">
              <a:latin typeface="Comic Sans MS" panose="030F0702030302020204" pitchFamily="66" charset="0"/>
            </a:rPr>
            <a:t>8.5%</a:t>
          </a:r>
          <a:endParaRPr lang="tr-TR" sz="2500" kern="1200" dirty="0">
            <a:latin typeface="Comic Sans MS" panose="030F0702030302020204" pitchFamily="66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>
              <a:latin typeface="Comic Sans MS" panose="030F0702030302020204" pitchFamily="66" charset="0"/>
            </a:rPr>
            <a:t>B</a:t>
          </a:r>
          <a:r>
            <a:rPr lang="en-US" sz="2500" kern="1200" dirty="0" smtClean="0">
              <a:latin typeface="Comic Sans MS" panose="030F0702030302020204" pitchFamily="66" charset="0"/>
            </a:rPr>
            <a:t>ladder,</a:t>
          </a:r>
          <a:r>
            <a:rPr lang="tr-TR" sz="2500" kern="1200" dirty="0" smtClean="0">
              <a:latin typeface="Comic Sans MS" panose="030F0702030302020204" pitchFamily="66" charset="0"/>
            </a:rPr>
            <a:t>3.1%</a:t>
          </a:r>
          <a:r>
            <a:rPr lang="en-US" sz="2500" kern="1200" dirty="0" smtClean="0">
              <a:latin typeface="Comic Sans MS" panose="030F0702030302020204" pitchFamily="66" charset="0"/>
            </a:rPr>
            <a:t> </a:t>
          </a:r>
          <a:endParaRPr lang="tr-TR" sz="2500" kern="1200" dirty="0">
            <a:latin typeface="Comic Sans MS" panose="030F0702030302020204" pitchFamily="66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>
              <a:latin typeface="Comic Sans MS" panose="030F0702030302020204" pitchFamily="66" charset="0"/>
            </a:rPr>
            <a:t>R</a:t>
          </a:r>
          <a:r>
            <a:rPr lang="en-US" sz="2500" kern="1200" dirty="0" err="1" smtClean="0">
              <a:latin typeface="Comic Sans MS" panose="030F0702030302020204" pitchFamily="66" charset="0"/>
            </a:rPr>
            <a:t>ectovaginal</a:t>
          </a:r>
          <a:r>
            <a:rPr lang="en-US" sz="2500" kern="1200" dirty="0" smtClean="0">
              <a:latin typeface="Comic Sans MS" panose="030F0702030302020204" pitchFamily="66" charset="0"/>
            </a:rPr>
            <a:t> space</a:t>
          </a:r>
          <a:r>
            <a:rPr lang="tr-TR" sz="2500" kern="1200" dirty="0" smtClean="0">
              <a:latin typeface="Comic Sans MS" panose="030F0702030302020204" pitchFamily="66" charset="0"/>
            </a:rPr>
            <a:t>,6.9%</a:t>
          </a:r>
          <a:endParaRPr lang="tr-TR" sz="2500" kern="1200" dirty="0">
            <a:latin typeface="Comic Sans MS" panose="030F0702030302020204" pitchFamily="66" charset="0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500" kern="1200" dirty="0" smtClean="0">
              <a:latin typeface="Comic Sans MS" panose="030F0702030302020204" pitchFamily="66" charset="0"/>
            </a:rPr>
            <a:t>R</a:t>
          </a:r>
          <a:r>
            <a:rPr lang="en-US" sz="2500" kern="1200" dirty="0" err="1" smtClean="0">
              <a:latin typeface="Comic Sans MS" panose="030F0702030302020204" pitchFamily="66" charset="0"/>
            </a:rPr>
            <a:t>ectosigmoid</a:t>
          </a:r>
          <a:r>
            <a:rPr lang="tr-TR" sz="2500" kern="1200" dirty="0" smtClean="0">
              <a:latin typeface="Comic Sans MS" panose="030F0702030302020204" pitchFamily="66" charset="0"/>
            </a:rPr>
            <a:t>,24%</a:t>
          </a:r>
          <a:endParaRPr lang="tr-TR" sz="2500" kern="1200" dirty="0">
            <a:latin typeface="Comic Sans MS" panose="030F0702030302020204" pitchFamily="66" charset="0"/>
          </a:endParaRPr>
        </a:p>
      </dsp:txBody>
      <dsp:txXfrm rot="-5400000">
        <a:off x="2403079" y="171856"/>
        <a:ext cx="5501942" cy="314650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D73DBC-5B08-4D97-8B4F-BE3A0B9443F7}">
      <dsp:nvSpPr>
        <dsp:cNvPr id="0" name=""/>
        <dsp:cNvSpPr/>
      </dsp:nvSpPr>
      <dsp:spPr>
        <a:xfrm>
          <a:off x="0" y="2439733"/>
          <a:ext cx="7776864" cy="161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5EF619A-AD26-4B1D-82F9-F2B395E74207}">
      <dsp:nvSpPr>
        <dsp:cNvPr id="0" name=""/>
        <dsp:cNvSpPr/>
      </dsp:nvSpPr>
      <dsp:spPr>
        <a:xfrm>
          <a:off x="370236" y="123930"/>
          <a:ext cx="7404721" cy="326044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omic Sans MS" panose="030F0702030302020204" pitchFamily="66" charset="0"/>
            </a:rPr>
            <a:t>Before the diagnosis of endometriosis is established by laparoscopy and/or histology, one could argue that empirical treatment can be started without a definitive diagnosis.</a:t>
          </a:r>
          <a:endParaRPr lang="tr-TR" sz="2400" kern="1200" dirty="0">
            <a:latin typeface="Comic Sans MS" panose="030F0702030302020204" pitchFamily="66" charset="0"/>
          </a:endParaRPr>
        </a:p>
      </dsp:txBody>
      <dsp:txXfrm>
        <a:off x="529398" y="283092"/>
        <a:ext cx="7086397" cy="294211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4BE6BE-0D93-4246-BE3E-0411C11D885B}">
      <dsp:nvSpPr>
        <dsp:cNvPr id="0" name=""/>
        <dsp:cNvSpPr/>
      </dsp:nvSpPr>
      <dsp:spPr>
        <a:xfrm>
          <a:off x="0" y="614911"/>
          <a:ext cx="843528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5D51041-27C7-44A3-AFF3-6C61790C3D47}">
      <dsp:nvSpPr>
        <dsp:cNvPr id="0" name=""/>
        <dsp:cNvSpPr/>
      </dsp:nvSpPr>
      <dsp:spPr>
        <a:xfrm>
          <a:off x="401581" y="17245"/>
          <a:ext cx="8031630" cy="95190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Comic Sans MS" panose="030F0702030302020204" pitchFamily="66" charset="0"/>
            </a:rPr>
            <a:t>The Woman’s Wish To Have A Definitive Diagnosis</a:t>
          </a:r>
          <a:endParaRPr lang="tr-TR" sz="2800" kern="1200" dirty="0">
            <a:latin typeface="Comic Sans MS" panose="030F0702030302020204" pitchFamily="66" charset="0"/>
          </a:endParaRPr>
        </a:p>
      </dsp:txBody>
      <dsp:txXfrm>
        <a:off x="448049" y="63713"/>
        <a:ext cx="7938694" cy="858970"/>
      </dsp:txXfrm>
    </dsp:sp>
    <dsp:sp modelId="{37BB1E9A-FB97-46E7-80FF-562ECB171362}">
      <dsp:nvSpPr>
        <dsp:cNvPr id="0" name=""/>
        <dsp:cNvSpPr/>
      </dsp:nvSpPr>
      <dsp:spPr>
        <a:xfrm>
          <a:off x="0" y="1703551"/>
          <a:ext cx="843528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54CCF8-867C-4E19-9598-83A3F7EFF6E9}">
      <dsp:nvSpPr>
        <dsp:cNvPr id="0" name=""/>
        <dsp:cNvSpPr/>
      </dsp:nvSpPr>
      <dsp:spPr>
        <a:xfrm>
          <a:off x="401581" y="1349311"/>
          <a:ext cx="8031630" cy="7084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Comic Sans MS" panose="030F0702030302020204" pitchFamily="66" charset="0"/>
            </a:rPr>
            <a:t> </a:t>
          </a:r>
          <a:r>
            <a:rPr lang="tr-TR" sz="2800" kern="1200" dirty="0" smtClean="0">
              <a:latin typeface="Comic Sans MS" panose="030F0702030302020204" pitchFamily="66" charset="0"/>
            </a:rPr>
            <a:t>I</a:t>
          </a:r>
          <a:r>
            <a:rPr lang="en-US" sz="2800" kern="1200" dirty="0" err="1" smtClean="0">
              <a:latin typeface="Comic Sans MS" panose="030F0702030302020204" pitchFamily="66" charset="0"/>
            </a:rPr>
            <a:t>nfertility</a:t>
          </a:r>
          <a:endParaRPr lang="tr-TR" sz="2800" kern="1200" dirty="0">
            <a:latin typeface="Comic Sans MS" panose="030F0702030302020204" pitchFamily="66" charset="0"/>
          </a:endParaRPr>
        </a:p>
      </dsp:txBody>
      <dsp:txXfrm>
        <a:off x="436166" y="1383896"/>
        <a:ext cx="7962460" cy="639310"/>
      </dsp:txXfrm>
    </dsp:sp>
    <dsp:sp modelId="{78CD0D50-29B7-4640-9078-3BBE5BA551F9}">
      <dsp:nvSpPr>
        <dsp:cNvPr id="0" name=""/>
        <dsp:cNvSpPr/>
      </dsp:nvSpPr>
      <dsp:spPr>
        <a:xfrm>
          <a:off x="0" y="3626426"/>
          <a:ext cx="843528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8D78F3C-46E3-417D-946A-B3BB427B8331}">
      <dsp:nvSpPr>
        <dsp:cNvPr id="0" name=""/>
        <dsp:cNvSpPr/>
      </dsp:nvSpPr>
      <dsp:spPr>
        <a:xfrm>
          <a:off x="401581" y="2437951"/>
          <a:ext cx="8031630" cy="154271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3183" tIns="0" rIns="223183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Comic Sans MS" panose="030F0702030302020204" pitchFamily="66" charset="0"/>
            </a:rPr>
            <a:t>Symptoms And Signs Of Advanced Disease (Ovarian </a:t>
          </a:r>
          <a:r>
            <a:rPr lang="en-US" sz="2800" kern="1200" dirty="0" err="1" smtClean="0">
              <a:latin typeface="Comic Sans MS" panose="030F0702030302020204" pitchFamily="66" charset="0"/>
            </a:rPr>
            <a:t>Endometrioma</a:t>
          </a:r>
          <a:r>
            <a:rPr lang="en-US" sz="2800" kern="1200" dirty="0" smtClean="0">
              <a:latin typeface="Comic Sans MS" panose="030F0702030302020204" pitchFamily="66" charset="0"/>
            </a:rPr>
            <a:t> And Deep </a:t>
          </a:r>
          <a:r>
            <a:rPr lang="tr-TR" sz="2800" kern="1200" dirty="0" smtClean="0">
              <a:latin typeface="Comic Sans MS" panose="030F0702030302020204" pitchFamily="66" charset="0"/>
            </a:rPr>
            <a:t>I</a:t>
          </a:r>
          <a:r>
            <a:rPr lang="en-US" sz="2800" kern="1200" dirty="0" err="1" smtClean="0">
              <a:latin typeface="Comic Sans MS" panose="030F0702030302020204" pitchFamily="66" charset="0"/>
            </a:rPr>
            <a:t>nfiltrating</a:t>
          </a:r>
          <a:r>
            <a:rPr lang="en-US" sz="2800" kern="1200" dirty="0" smtClean="0">
              <a:latin typeface="Comic Sans MS" panose="030F0702030302020204" pitchFamily="66" charset="0"/>
            </a:rPr>
            <a:t> Disease)</a:t>
          </a:r>
          <a:endParaRPr lang="tr-TR" sz="2800" kern="1200" dirty="0">
            <a:latin typeface="Comic Sans MS" panose="030F0702030302020204" pitchFamily="66" charset="0"/>
          </a:endParaRPr>
        </a:p>
      </dsp:txBody>
      <dsp:txXfrm>
        <a:off x="476890" y="2513260"/>
        <a:ext cx="7881012" cy="139209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7162FE-2EE4-4E61-B629-AB3B205593C1}">
      <dsp:nvSpPr>
        <dsp:cNvPr id="0" name=""/>
        <dsp:cNvSpPr/>
      </dsp:nvSpPr>
      <dsp:spPr>
        <a:xfrm rot="10800000">
          <a:off x="1524690" y="603"/>
          <a:ext cx="4932187" cy="1129490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8074" tIns="160020" rIns="298704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>
              <a:latin typeface="Comic Sans MS" panose="030F0702030302020204" pitchFamily="66" charset="0"/>
            </a:rPr>
            <a:t>The experience </a:t>
          </a:r>
          <a:endParaRPr lang="tr-TR" sz="4200" kern="1200" dirty="0">
            <a:latin typeface="Comic Sans MS" panose="030F0702030302020204" pitchFamily="66" charset="0"/>
          </a:endParaRPr>
        </a:p>
      </dsp:txBody>
      <dsp:txXfrm rot="10800000">
        <a:off x="1807062" y="603"/>
        <a:ext cx="4649815" cy="1129490"/>
      </dsp:txXfrm>
    </dsp:sp>
    <dsp:sp modelId="{9B3B9C32-CEF7-49B1-98AC-848C8D7FD696}">
      <dsp:nvSpPr>
        <dsp:cNvPr id="0" name=""/>
        <dsp:cNvSpPr/>
      </dsp:nvSpPr>
      <dsp:spPr>
        <a:xfrm>
          <a:off x="959945" y="603"/>
          <a:ext cx="1129490" cy="112949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9E166F-021D-4DA9-BB24-C107D63829C7}">
      <dsp:nvSpPr>
        <dsp:cNvPr id="0" name=""/>
        <dsp:cNvSpPr/>
      </dsp:nvSpPr>
      <dsp:spPr>
        <a:xfrm rot="10800000">
          <a:off x="1524690" y="1467254"/>
          <a:ext cx="4932187" cy="1129490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8074" tIns="160020" rIns="298704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 smtClean="0">
              <a:latin typeface="Comic Sans MS" panose="030F0702030302020204" pitchFamily="66" charset="0"/>
            </a:rPr>
            <a:t>S</a:t>
          </a:r>
          <a:r>
            <a:rPr lang="en-US" sz="4200" kern="1200" dirty="0" smtClean="0">
              <a:latin typeface="Comic Sans MS" panose="030F0702030302020204" pitchFamily="66" charset="0"/>
            </a:rPr>
            <a:t>kill</a:t>
          </a:r>
          <a:endParaRPr lang="tr-TR" sz="4200" kern="1200" dirty="0">
            <a:latin typeface="Comic Sans MS" panose="030F0702030302020204" pitchFamily="66" charset="0"/>
          </a:endParaRPr>
        </a:p>
      </dsp:txBody>
      <dsp:txXfrm rot="10800000">
        <a:off x="1807062" y="1467254"/>
        <a:ext cx="4649815" cy="1129490"/>
      </dsp:txXfrm>
    </dsp:sp>
    <dsp:sp modelId="{A9FD45A6-F089-45F4-A120-D74F33CCF951}">
      <dsp:nvSpPr>
        <dsp:cNvPr id="0" name=""/>
        <dsp:cNvSpPr/>
      </dsp:nvSpPr>
      <dsp:spPr>
        <a:xfrm>
          <a:off x="959945" y="1467254"/>
          <a:ext cx="1129490" cy="1129490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34F622-5423-4CBF-BED6-596BAFA6793B}">
      <dsp:nvSpPr>
        <dsp:cNvPr id="0" name=""/>
        <dsp:cNvSpPr/>
      </dsp:nvSpPr>
      <dsp:spPr>
        <a:xfrm rot="10800000">
          <a:off x="1524690" y="2933906"/>
          <a:ext cx="4932187" cy="1129490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8074" tIns="160020" rIns="298704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>
              <a:latin typeface="Comic Sans MS" panose="030F0702030302020204" pitchFamily="66" charset="0"/>
            </a:rPr>
            <a:t> </a:t>
          </a:r>
          <a:r>
            <a:rPr lang="tr-TR" sz="4200" kern="1200" dirty="0" smtClean="0">
              <a:latin typeface="Comic Sans MS" panose="030F0702030302020204" pitchFamily="66" charset="0"/>
            </a:rPr>
            <a:t>K</a:t>
          </a:r>
          <a:r>
            <a:rPr lang="en-US" sz="4200" kern="1200" dirty="0" err="1" smtClean="0">
              <a:latin typeface="Comic Sans MS" panose="030F0702030302020204" pitchFamily="66" charset="0"/>
            </a:rPr>
            <a:t>nowledge</a:t>
          </a:r>
          <a:endParaRPr lang="tr-TR" sz="4200" kern="1200" dirty="0">
            <a:latin typeface="Comic Sans MS" panose="030F0702030302020204" pitchFamily="66" charset="0"/>
          </a:endParaRPr>
        </a:p>
      </dsp:txBody>
      <dsp:txXfrm rot="10800000">
        <a:off x="1807062" y="2933906"/>
        <a:ext cx="4649815" cy="1129490"/>
      </dsp:txXfrm>
    </dsp:sp>
    <dsp:sp modelId="{777C96B4-FAE4-4C6D-B1F4-09939169E903}">
      <dsp:nvSpPr>
        <dsp:cNvPr id="0" name=""/>
        <dsp:cNvSpPr/>
      </dsp:nvSpPr>
      <dsp:spPr>
        <a:xfrm>
          <a:off x="959945" y="2933906"/>
          <a:ext cx="1129490" cy="1129490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0FCBA9-9986-43A8-9C5B-ED9AA8F1D193}">
      <dsp:nvSpPr>
        <dsp:cNvPr id="0" name=""/>
        <dsp:cNvSpPr/>
      </dsp:nvSpPr>
      <dsp:spPr>
        <a:xfrm rot="10800000">
          <a:off x="-1" y="3064"/>
          <a:ext cx="8075243" cy="697435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55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Comic Sans MS" panose="030F0702030302020204" pitchFamily="66" charset="0"/>
            </a:rPr>
            <a:t>1) </a:t>
          </a:r>
          <a:r>
            <a:rPr lang="tr-TR" sz="2000" kern="1200" dirty="0" err="1" smtClean="0">
              <a:latin typeface="Comic Sans MS" panose="030F0702030302020204" pitchFamily="66" charset="0"/>
            </a:rPr>
            <a:t>The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Uterus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And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Adnexa</a:t>
          </a:r>
          <a:endParaRPr lang="tr-TR" sz="2000" kern="1200" dirty="0">
            <a:latin typeface="Comic Sans MS" panose="030F0702030302020204" pitchFamily="66" charset="0"/>
          </a:endParaRPr>
        </a:p>
      </dsp:txBody>
      <dsp:txXfrm rot="10800000">
        <a:off x="174358" y="3064"/>
        <a:ext cx="7900884" cy="697435"/>
      </dsp:txXfrm>
    </dsp:sp>
    <dsp:sp modelId="{4F139315-B3AD-4F2E-B0AD-17AEC555E6F6}">
      <dsp:nvSpPr>
        <dsp:cNvPr id="0" name=""/>
        <dsp:cNvSpPr/>
      </dsp:nvSpPr>
      <dsp:spPr>
        <a:xfrm>
          <a:off x="2" y="2"/>
          <a:ext cx="697435" cy="697435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2A89CF-63C5-4CE9-B8A0-028F15936D63}">
      <dsp:nvSpPr>
        <dsp:cNvPr id="0" name=""/>
        <dsp:cNvSpPr/>
      </dsp:nvSpPr>
      <dsp:spPr>
        <a:xfrm rot="10800000">
          <a:off x="-1" y="908689"/>
          <a:ext cx="8075243" cy="90787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55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Comic Sans MS" panose="030F0702030302020204" pitchFamily="66" charset="0"/>
            </a:rPr>
            <a:t> 2) </a:t>
          </a:r>
          <a:r>
            <a:rPr lang="tr-TR" sz="2000" kern="1200" dirty="0" err="1" smtClean="0">
              <a:latin typeface="Comic Sans MS" panose="030F0702030302020204" pitchFamily="66" charset="0"/>
            </a:rPr>
            <a:t>The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Peritoneum</a:t>
          </a:r>
          <a:r>
            <a:rPr lang="tr-TR" sz="2000" kern="1200" dirty="0" smtClean="0">
              <a:latin typeface="Comic Sans MS" panose="030F0702030302020204" pitchFamily="66" charset="0"/>
            </a:rPr>
            <a:t> Of </a:t>
          </a:r>
          <a:r>
            <a:rPr lang="tr-TR" sz="2000" kern="1200" dirty="0" err="1" smtClean="0">
              <a:latin typeface="Comic Sans MS" panose="030F0702030302020204" pitchFamily="66" charset="0"/>
            </a:rPr>
            <a:t>Ovarian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Fossae</a:t>
          </a:r>
          <a:r>
            <a:rPr lang="tr-TR" sz="2000" kern="1200" dirty="0" smtClean="0">
              <a:latin typeface="Comic Sans MS" panose="030F0702030302020204" pitchFamily="66" charset="0"/>
            </a:rPr>
            <a:t>, </a:t>
          </a:r>
          <a:r>
            <a:rPr lang="tr-TR" sz="2000" kern="1200" dirty="0" err="1" smtClean="0">
              <a:latin typeface="Comic Sans MS" panose="030F0702030302020204" pitchFamily="66" charset="0"/>
            </a:rPr>
            <a:t>Vesico-uterine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Fold</a:t>
          </a:r>
          <a:r>
            <a:rPr lang="tr-TR" sz="2000" kern="1200" dirty="0" smtClean="0">
              <a:latin typeface="Comic Sans MS" panose="030F0702030302020204" pitchFamily="66" charset="0"/>
            </a:rPr>
            <a:t>, Douglas </a:t>
          </a:r>
          <a:r>
            <a:rPr lang="tr-TR" sz="2000" kern="1200" dirty="0" err="1" smtClean="0">
              <a:latin typeface="Comic Sans MS" panose="030F0702030302020204" pitchFamily="66" charset="0"/>
            </a:rPr>
            <a:t>And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Pararectal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Spaces</a:t>
          </a:r>
          <a:endParaRPr lang="tr-TR" sz="2000" kern="1200" dirty="0">
            <a:latin typeface="Comic Sans MS" panose="030F0702030302020204" pitchFamily="66" charset="0"/>
          </a:endParaRPr>
        </a:p>
      </dsp:txBody>
      <dsp:txXfrm rot="10800000">
        <a:off x="226967" y="908689"/>
        <a:ext cx="7848275" cy="907873"/>
      </dsp:txXfrm>
    </dsp:sp>
    <dsp:sp modelId="{4AEE34FB-F00F-44A4-AB1B-058F4650FB41}">
      <dsp:nvSpPr>
        <dsp:cNvPr id="0" name=""/>
        <dsp:cNvSpPr/>
      </dsp:nvSpPr>
      <dsp:spPr>
        <a:xfrm>
          <a:off x="2" y="1008112"/>
          <a:ext cx="697435" cy="697435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A96CA0-955A-461C-96E0-9C2962B5BB65}">
      <dsp:nvSpPr>
        <dsp:cNvPr id="0" name=""/>
        <dsp:cNvSpPr/>
      </dsp:nvSpPr>
      <dsp:spPr>
        <a:xfrm rot="10800000">
          <a:off x="-1" y="2024752"/>
          <a:ext cx="8075243" cy="697435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55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Comic Sans MS" panose="030F0702030302020204" pitchFamily="66" charset="0"/>
            </a:rPr>
            <a:t>3) </a:t>
          </a:r>
          <a:r>
            <a:rPr lang="tr-TR" sz="2000" kern="1200" dirty="0" err="1" smtClean="0">
              <a:latin typeface="Comic Sans MS" panose="030F0702030302020204" pitchFamily="66" charset="0"/>
            </a:rPr>
            <a:t>The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Rectum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And</a:t>
          </a:r>
          <a:r>
            <a:rPr lang="tr-TR" sz="2000" kern="1200" dirty="0" smtClean="0">
              <a:latin typeface="Comic Sans MS" panose="030F0702030302020204" pitchFamily="66" charset="0"/>
            </a:rPr>
            <a:t> Sigmoid (</a:t>
          </a:r>
          <a:r>
            <a:rPr lang="tr-TR" sz="2000" kern="1200" dirty="0" err="1" smtClean="0">
              <a:latin typeface="Comic Sans MS" panose="030F0702030302020204" pitchFamily="66" charset="0"/>
            </a:rPr>
            <a:t>Isolated</a:t>
          </a:r>
          <a:r>
            <a:rPr lang="tr-TR" sz="2000" kern="1200" dirty="0" smtClean="0">
              <a:latin typeface="Comic Sans MS" panose="030F0702030302020204" pitchFamily="66" charset="0"/>
            </a:rPr>
            <a:t> Sigmoid </a:t>
          </a:r>
          <a:r>
            <a:rPr lang="tr-TR" sz="2000" kern="1200" dirty="0" err="1" smtClean="0">
              <a:latin typeface="Comic Sans MS" panose="030F0702030302020204" pitchFamily="66" charset="0"/>
            </a:rPr>
            <a:t>Nodules</a:t>
          </a:r>
          <a:r>
            <a:rPr lang="tr-TR" sz="2000" kern="1200" dirty="0" smtClean="0">
              <a:latin typeface="Comic Sans MS" panose="030F0702030302020204" pitchFamily="66" charset="0"/>
            </a:rPr>
            <a:t>)</a:t>
          </a:r>
          <a:endParaRPr lang="tr-TR" sz="2000" kern="1200" dirty="0">
            <a:latin typeface="Comic Sans MS" panose="030F0702030302020204" pitchFamily="66" charset="0"/>
          </a:endParaRPr>
        </a:p>
      </dsp:txBody>
      <dsp:txXfrm rot="10800000">
        <a:off x="174358" y="2024752"/>
        <a:ext cx="7900884" cy="697435"/>
      </dsp:txXfrm>
    </dsp:sp>
    <dsp:sp modelId="{DE19F991-DA48-4148-B4C7-9D3E4C9CA1B0}">
      <dsp:nvSpPr>
        <dsp:cNvPr id="0" name=""/>
        <dsp:cNvSpPr/>
      </dsp:nvSpPr>
      <dsp:spPr>
        <a:xfrm>
          <a:off x="0" y="2016223"/>
          <a:ext cx="697435" cy="697435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1B105F-38FD-486B-96AF-D409B6EF8492}">
      <dsp:nvSpPr>
        <dsp:cNvPr id="0" name=""/>
        <dsp:cNvSpPr/>
      </dsp:nvSpPr>
      <dsp:spPr>
        <a:xfrm rot="10800000">
          <a:off x="-1" y="2930378"/>
          <a:ext cx="8075243" cy="697435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55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Comic Sans MS" panose="030F0702030302020204" pitchFamily="66" charset="0"/>
            </a:rPr>
            <a:t>4) </a:t>
          </a:r>
          <a:r>
            <a:rPr lang="tr-TR" sz="2000" kern="1200" dirty="0" err="1" smtClean="0">
              <a:latin typeface="Comic Sans MS" panose="030F0702030302020204" pitchFamily="66" charset="0"/>
            </a:rPr>
            <a:t>The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Appendix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And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Caecum</a:t>
          </a:r>
          <a:endParaRPr lang="tr-TR" sz="2000" kern="1200" dirty="0">
            <a:latin typeface="Comic Sans MS" panose="030F0702030302020204" pitchFamily="66" charset="0"/>
          </a:endParaRPr>
        </a:p>
      </dsp:txBody>
      <dsp:txXfrm rot="10800000">
        <a:off x="174358" y="2930378"/>
        <a:ext cx="7900884" cy="697435"/>
      </dsp:txXfrm>
    </dsp:sp>
    <dsp:sp modelId="{23CE648C-CA49-47FC-AC2C-FBC2A877EB0F}">
      <dsp:nvSpPr>
        <dsp:cNvPr id="0" name=""/>
        <dsp:cNvSpPr/>
      </dsp:nvSpPr>
      <dsp:spPr>
        <a:xfrm>
          <a:off x="0" y="2880323"/>
          <a:ext cx="697435" cy="697435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CF0093-6F86-4453-AC91-48CD70BF9BD4}">
      <dsp:nvSpPr>
        <dsp:cNvPr id="0" name=""/>
        <dsp:cNvSpPr/>
      </dsp:nvSpPr>
      <dsp:spPr>
        <a:xfrm rot="10800000">
          <a:off x="-1" y="3836003"/>
          <a:ext cx="8075243" cy="697435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755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 smtClean="0">
              <a:latin typeface="Comic Sans MS" panose="030F0702030302020204" pitchFamily="66" charset="0"/>
            </a:rPr>
            <a:t> 5) </a:t>
          </a:r>
          <a:r>
            <a:rPr lang="tr-TR" sz="2000" kern="1200" dirty="0" err="1" smtClean="0">
              <a:latin typeface="Comic Sans MS" panose="030F0702030302020204" pitchFamily="66" charset="0"/>
            </a:rPr>
            <a:t>The</a:t>
          </a:r>
          <a:r>
            <a:rPr lang="tr-TR" sz="2000" kern="1200" dirty="0" smtClean="0">
              <a:latin typeface="Comic Sans MS" panose="030F0702030302020204" pitchFamily="66" charset="0"/>
            </a:rPr>
            <a:t> </a:t>
          </a:r>
          <a:r>
            <a:rPr lang="tr-TR" sz="2000" kern="1200" dirty="0" err="1" smtClean="0">
              <a:latin typeface="Comic Sans MS" panose="030F0702030302020204" pitchFamily="66" charset="0"/>
            </a:rPr>
            <a:t>Diaphragm</a:t>
          </a:r>
          <a:endParaRPr lang="tr-TR" sz="2000" kern="1200" dirty="0">
            <a:latin typeface="Comic Sans MS" panose="030F0702030302020204" pitchFamily="66" charset="0"/>
          </a:endParaRPr>
        </a:p>
      </dsp:txBody>
      <dsp:txXfrm rot="10800000">
        <a:off x="174358" y="3836003"/>
        <a:ext cx="7900884" cy="697435"/>
      </dsp:txXfrm>
    </dsp:sp>
    <dsp:sp modelId="{625296F6-EBC5-4CD9-87DF-2BC458F1E16E}">
      <dsp:nvSpPr>
        <dsp:cNvPr id="0" name=""/>
        <dsp:cNvSpPr/>
      </dsp:nvSpPr>
      <dsp:spPr>
        <a:xfrm>
          <a:off x="0" y="3816426"/>
          <a:ext cx="697435" cy="697435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833FD8-AA12-4882-B3B3-295D98E34C05}">
      <dsp:nvSpPr>
        <dsp:cNvPr id="0" name=""/>
        <dsp:cNvSpPr/>
      </dsp:nvSpPr>
      <dsp:spPr>
        <a:xfrm rot="10800000">
          <a:off x="2196213" y="1"/>
          <a:ext cx="6800867" cy="75978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5043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kern="1200" dirty="0" smtClean="0">
              <a:solidFill>
                <a:schemeClr val="bg1"/>
              </a:solidFill>
              <a:latin typeface="Comic Sans MS" panose="030F0702030302020204" pitchFamily="66" charset="0"/>
            </a:rPr>
            <a:t>Semptomlarla ilgili yardım isteyen kadınlarda </a:t>
          </a:r>
          <a:r>
            <a:rPr lang="tr-TR" sz="1300" kern="1200" dirty="0" err="1" smtClean="0">
              <a:solidFill>
                <a:schemeClr val="bg1"/>
              </a:solidFill>
              <a:latin typeface="Comic Sans MS" panose="030F0702030302020204" pitchFamily="66" charset="0"/>
            </a:rPr>
            <a:t>endometriozis</a:t>
          </a:r>
          <a:r>
            <a:rPr lang="tr-TR" sz="1300" kern="1200" dirty="0" smtClean="0">
              <a:solidFill>
                <a:schemeClr val="bg1"/>
              </a:solidFill>
              <a:latin typeface="Comic Sans MS" panose="030F0702030302020204" pitchFamily="66" charset="0"/>
            </a:rPr>
            <a:t> tanısını araştırmak, </a:t>
          </a:r>
          <a:r>
            <a:rPr lang="tr-TR" sz="1300" kern="1200" dirty="0" err="1" smtClean="0">
              <a:solidFill>
                <a:schemeClr val="bg1"/>
              </a:solidFill>
              <a:latin typeface="Comic Sans MS" panose="030F0702030302020204" pitchFamily="66" charset="0"/>
            </a:rPr>
            <a:t>endometriozisin</a:t>
          </a:r>
          <a:r>
            <a:rPr lang="tr-TR" sz="1300" kern="1200" dirty="0" smtClean="0">
              <a:solidFill>
                <a:schemeClr val="bg1"/>
              </a:solidFill>
              <a:latin typeface="Comic Sans MS" panose="030F0702030302020204" pitchFamily="66" charset="0"/>
            </a:rPr>
            <a:t> erken teşhisine ve bu hastalarda yaşam kalitesinin artmasına neden olabilir.</a:t>
          </a:r>
          <a:endParaRPr lang="tr-TR" sz="1300" kern="1200" dirty="0">
            <a:solidFill>
              <a:schemeClr val="bg1"/>
            </a:solidFill>
            <a:latin typeface="Comic Sans MS" panose="030F0702030302020204" pitchFamily="66" charset="0"/>
          </a:endParaRPr>
        </a:p>
      </dsp:txBody>
      <dsp:txXfrm rot="10800000">
        <a:off x="2386158" y="1"/>
        <a:ext cx="6610922" cy="759781"/>
      </dsp:txXfrm>
    </dsp:sp>
    <dsp:sp modelId="{460A816D-326D-402F-99B7-3F053C5FC178}">
      <dsp:nvSpPr>
        <dsp:cNvPr id="0" name=""/>
        <dsp:cNvSpPr/>
      </dsp:nvSpPr>
      <dsp:spPr>
        <a:xfrm>
          <a:off x="540045" y="1"/>
          <a:ext cx="1715997" cy="759781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A4803-EEEE-4CDB-A319-7B1B8350001E}">
      <dsp:nvSpPr>
        <dsp:cNvPr id="0" name=""/>
        <dsp:cNvSpPr/>
      </dsp:nvSpPr>
      <dsp:spPr>
        <a:xfrm rot="10800000">
          <a:off x="2016252" y="936103"/>
          <a:ext cx="6988299" cy="1203889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5043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0" i="0" kern="1200" dirty="0" smtClean="0">
              <a:latin typeface="Comic Sans MS" panose="030F0702030302020204" pitchFamily="66" charset="0"/>
            </a:rPr>
            <a:t>Klinik muayene, </a:t>
          </a:r>
          <a:r>
            <a:rPr lang="tr-TR" sz="1300" b="0" i="0" kern="1200" dirty="0" err="1" smtClean="0">
              <a:latin typeface="Comic Sans MS" panose="030F0702030302020204" pitchFamily="66" charset="0"/>
            </a:rPr>
            <a:t>endometriozisin</a:t>
          </a:r>
          <a:r>
            <a:rPr lang="tr-TR" sz="1300" b="0" i="0" kern="1200" dirty="0" smtClean="0">
              <a:latin typeface="Comic Sans MS" panose="030F0702030302020204" pitchFamily="66" charset="0"/>
            </a:rPr>
            <a:t> daha hızlı teşhisi ve tıbbi teknolojiler kullanılarak daha spesifik bir tanı yaklaşımı için faydalıdır, ancak muayeneyi yapan </a:t>
          </a:r>
          <a:r>
            <a:rPr lang="tr-TR" sz="1300" b="0" i="0" kern="1200" dirty="0" err="1" smtClean="0">
              <a:latin typeface="Comic Sans MS" panose="030F0702030302020204" pitchFamily="66" charset="0"/>
            </a:rPr>
            <a:t>klinisyenin</a:t>
          </a:r>
          <a:r>
            <a:rPr lang="tr-TR" sz="1300" b="0" i="0" kern="1200" dirty="0" smtClean="0">
              <a:latin typeface="Comic Sans MS" panose="030F0702030302020204" pitchFamily="66" charset="0"/>
            </a:rPr>
            <a:t> becerilerine ve deneyimine bağımlılık da dahil olmak üzere, bazı sınırlamalar vardır. Klinik muayenenin finansal yükü;  düşük maliyette yapılabileceği için minimum düzeydedir.</a:t>
          </a:r>
          <a:endParaRPr lang="tr-TR" sz="1300" kern="1200" dirty="0">
            <a:solidFill>
              <a:schemeClr val="bg1"/>
            </a:solidFill>
            <a:latin typeface="Comic Sans MS" panose="030F0702030302020204" pitchFamily="66" charset="0"/>
          </a:endParaRPr>
        </a:p>
      </dsp:txBody>
      <dsp:txXfrm rot="10800000">
        <a:off x="2317224" y="936103"/>
        <a:ext cx="6687327" cy="1203889"/>
      </dsp:txXfrm>
    </dsp:sp>
    <dsp:sp modelId="{52825773-A832-4C0A-847E-C4265E66F8D5}">
      <dsp:nvSpPr>
        <dsp:cNvPr id="0" name=""/>
        <dsp:cNvSpPr/>
      </dsp:nvSpPr>
      <dsp:spPr>
        <a:xfrm>
          <a:off x="517219" y="936107"/>
          <a:ext cx="1485844" cy="117239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140829-915D-4675-BF68-A70A0685D384}">
      <dsp:nvSpPr>
        <dsp:cNvPr id="0" name=""/>
        <dsp:cNvSpPr/>
      </dsp:nvSpPr>
      <dsp:spPr>
        <a:xfrm rot="10800000">
          <a:off x="2088213" y="2376260"/>
          <a:ext cx="6940470" cy="98472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5043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0" i="0" kern="1200" dirty="0" err="1" smtClean="0">
              <a:latin typeface="Comic Sans MS" panose="030F0702030302020204" pitchFamily="66" charset="0"/>
            </a:rPr>
            <a:t>Endometriozis</a:t>
          </a:r>
          <a:r>
            <a:rPr lang="tr-TR" sz="1300" b="0" i="0" kern="1200" dirty="0" smtClean="0">
              <a:latin typeface="Comic Sans MS" panose="030F0702030302020204" pitchFamily="66" charset="0"/>
            </a:rPr>
            <a:t> kesin tanısı </a:t>
          </a:r>
          <a:r>
            <a:rPr lang="tr-TR" sz="1300" b="0" i="0" kern="1200" dirty="0" err="1" smtClean="0">
              <a:latin typeface="Comic Sans MS" panose="030F0702030302020204" pitchFamily="66" charset="0"/>
            </a:rPr>
            <a:t>laparoskopi</a:t>
          </a:r>
          <a:r>
            <a:rPr lang="tr-TR" sz="1300" b="0" i="0" kern="1200" dirty="0" smtClean="0">
              <a:latin typeface="Comic Sans MS" panose="030F0702030302020204" pitchFamily="66" charset="0"/>
            </a:rPr>
            <a:t> ve / veya histoloji ile konulmadan önce ampirik tedaviye başlanabileceği söylenebilir.</a:t>
          </a:r>
          <a:endParaRPr lang="tr-TR" sz="1300" kern="1200" dirty="0">
            <a:solidFill>
              <a:schemeClr val="bg1"/>
            </a:solidFill>
            <a:latin typeface="Comic Sans MS" panose="030F0702030302020204" pitchFamily="66" charset="0"/>
          </a:endParaRPr>
        </a:p>
      </dsp:txBody>
      <dsp:txXfrm rot="10800000">
        <a:off x="2334394" y="2376260"/>
        <a:ext cx="6694289" cy="984723"/>
      </dsp:txXfrm>
    </dsp:sp>
    <dsp:sp modelId="{C37395A5-0CAE-43C8-B5AE-216E6874E772}">
      <dsp:nvSpPr>
        <dsp:cNvPr id="0" name=""/>
        <dsp:cNvSpPr/>
      </dsp:nvSpPr>
      <dsp:spPr>
        <a:xfrm>
          <a:off x="701058" y="2418915"/>
          <a:ext cx="1671216" cy="970089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44FA05-F1F5-445F-8478-5AAC97B013FA}">
      <dsp:nvSpPr>
        <dsp:cNvPr id="0" name=""/>
        <dsp:cNvSpPr/>
      </dsp:nvSpPr>
      <dsp:spPr>
        <a:xfrm rot="10800000">
          <a:off x="2448288" y="3528392"/>
          <a:ext cx="6599232" cy="119169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5043" tIns="49530" rIns="92456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0" i="0" kern="1200" dirty="0" smtClean="0">
              <a:latin typeface="Comic Sans MS" panose="030F0702030302020204" pitchFamily="66" charset="0"/>
            </a:rPr>
            <a:t>MRI, </a:t>
          </a:r>
          <a:r>
            <a:rPr lang="tr-TR" sz="1300" b="0" i="0" kern="1200" dirty="0" err="1" smtClean="0">
              <a:latin typeface="Comic Sans MS" panose="030F0702030302020204" pitchFamily="66" charset="0"/>
            </a:rPr>
            <a:t>peritoneal</a:t>
          </a:r>
          <a:r>
            <a:rPr lang="tr-TR" sz="1300" b="0" i="0" kern="1200" dirty="0" smtClean="0">
              <a:latin typeface="Comic Sans MS" panose="030F0702030302020204" pitchFamily="66" charset="0"/>
            </a:rPr>
            <a:t> </a:t>
          </a:r>
          <a:r>
            <a:rPr lang="tr-TR" sz="1300" b="0" i="0" kern="1200" dirty="0" err="1" smtClean="0">
              <a:latin typeface="Comic Sans MS" panose="030F0702030302020204" pitchFamily="66" charset="0"/>
            </a:rPr>
            <a:t>endometriozis</a:t>
          </a:r>
          <a:r>
            <a:rPr lang="tr-TR" sz="1300" b="0" i="0" kern="1200" dirty="0" smtClean="0">
              <a:latin typeface="Comic Sans MS" panose="030F0702030302020204" pitchFamily="66" charset="0"/>
            </a:rPr>
            <a:t> tanısı koymak veya dışlamak için kullanışlı değildir.</a:t>
          </a:r>
          <a:endParaRPr lang="tr-TR" sz="1300" kern="1200" dirty="0">
            <a:solidFill>
              <a:schemeClr val="bg1"/>
            </a:solidFill>
            <a:latin typeface="Comic Sans MS" panose="030F0702030302020204" pitchFamily="66" charset="0"/>
          </a:endParaRPr>
        </a:p>
      </dsp:txBody>
      <dsp:txXfrm rot="10800000">
        <a:off x="2746212" y="3528392"/>
        <a:ext cx="6301308" cy="1191695"/>
      </dsp:txXfrm>
    </dsp:sp>
    <dsp:sp modelId="{92C602B6-9452-47EC-B835-A8C498E333AC}">
      <dsp:nvSpPr>
        <dsp:cNvPr id="0" name=""/>
        <dsp:cNvSpPr/>
      </dsp:nvSpPr>
      <dsp:spPr>
        <a:xfrm>
          <a:off x="774929" y="3678464"/>
          <a:ext cx="1808600" cy="1057548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24ADBE-13AF-47A0-92E4-36DAEABE87FB}">
      <dsp:nvSpPr>
        <dsp:cNvPr id="0" name=""/>
        <dsp:cNvSpPr/>
      </dsp:nvSpPr>
      <dsp:spPr>
        <a:xfrm rot="10800000">
          <a:off x="2076079" y="176257"/>
          <a:ext cx="6725514" cy="129928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48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0" i="0" kern="1200" dirty="0" err="1" smtClean="0">
              <a:latin typeface="Comic Sans MS" panose="030F0702030302020204" pitchFamily="66" charset="0"/>
            </a:rPr>
            <a:t>Laparoskopi</a:t>
          </a:r>
          <a:r>
            <a:rPr lang="tr-TR" sz="1600" b="0" i="0" kern="1200" dirty="0" smtClean="0">
              <a:latin typeface="Comic Sans MS" panose="030F0702030302020204" pitchFamily="66" charset="0"/>
            </a:rPr>
            <a:t>, histolojik doğrulama olsun  veya olmasın, </a:t>
          </a:r>
          <a:r>
            <a:rPr lang="tr-TR" sz="1600" b="0" i="0" kern="1200" dirty="0" err="1" smtClean="0">
              <a:latin typeface="Comic Sans MS" panose="030F0702030302020204" pitchFamily="66" charset="0"/>
            </a:rPr>
            <a:t>endometriozis</a:t>
          </a:r>
          <a:r>
            <a:rPr lang="tr-TR" sz="1600" b="0" i="0" kern="1200" dirty="0" smtClean="0">
              <a:latin typeface="Comic Sans MS" panose="030F0702030302020204" pitchFamily="66" charset="0"/>
            </a:rPr>
            <a:t> varlığını teşhis etmek ve dışlamak için yaygın olarak kullanılır.</a:t>
          </a:r>
          <a:endParaRPr lang="tr-TR" sz="1600" kern="1200" dirty="0">
            <a:latin typeface="Comic Sans MS" panose="030F0702030302020204" pitchFamily="66" charset="0"/>
          </a:endParaRPr>
        </a:p>
      </dsp:txBody>
      <dsp:txXfrm rot="10800000">
        <a:off x="2400900" y="176257"/>
        <a:ext cx="6400693" cy="1299283"/>
      </dsp:txXfrm>
    </dsp:sp>
    <dsp:sp modelId="{4C62C309-CE1C-454F-A36E-A9621F95EFCD}">
      <dsp:nvSpPr>
        <dsp:cNvPr id="0" name=""/>
        <dsp:cNvSpPr/>
      </dsp:nvSpPr>
      <dsp:spPr>
        <a:xfrm>
          <a:off x="0" y="87360"/>
          <a:ext cx="2878016" cy="129928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C3576-591E-45C5-930E-CB1E5AA3145C}">
      <dsp:nvSpPr>
        <dsp:cNvPr id="0" name=""/>
        <dsp:cNvSpPr/>
      </dsp:nvSpPr>
      <dsp:spPr>
        <a:xfrm rot="10800000">
          <a:off x="1859017" y="1776412"/>
          <a:ext cx="6899483" cy="177987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48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0" i="0" kern="1200" smtClean="0">
              <a:latin typeface="Comic Sans MS" panose="030F0702030302020204" pitchFamily="66" charset="0"/>
            </a:rPr>
            <a:t>TVS'nin rektal endometriyoziyi tanımlamak ve dışlamak için yararlı olduğu sonucuna varılabilir.</a:t>
          </a:r>
          <a:endParaRPr lang="tr-TR" sz="1600" kern="1200" dirty="0">
            <a:latin typeface="Comic Sans MS" panose="030F0702030302020204" pitchFamily="66" charset="0"/>
          </a:endParaRPr>
        </a:p>
      </dsp:txBody>
      <dsp:txXfrm rot="10800000">
        <a:off x="2303985" y="1776412"/>
        <a:ext cx="6454515" cy="1779874"/>
      </dsp:txXfrm>
    </dsp:sp>
    <dsp:sp modelId="{AF3A98F4-C2F6-4FEC-ABE6-C6FE9A3D5F24}">
      <dsp:nvSpPr>
        <dsp:cNvPr id="0" name=""/>
        <dsp:cNvSpPr/>
      </dsp:nvSpPr>
      <dsp:spPr>
        <a:xfrm>
          <a:off x="160547" y="1838914"/>
          <a:ext cx="2537681" cy="129928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B76B1-108B-43CD-BF77-F3A2DCFBA2EA}">
      <dsp:nvSpPr>
        <dsp:cNvPr id="0" name=""/>
        <dsp:cNvSpPr/>
      </dsp:nvSpPr>
      <dsp:spPr>
        <a:xfrm rot="10800000">
          <a:off x="1797456" y="3770184"/>
          <a:ext cx="7214128" cy="129928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48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0" i="0" kern="1200" dirty="0" err="1" smtClean="0">
              <a:latin typeface="Comic Sans MS" panose="030F0702030302020204" pitchFamily="66" charset="0"/>
            </a:rPr>
            <a:t>Over</a:t>
          </a:r>
          <a:r>
            <a:rPr lang="tr-TR" sz="1600" b="0" i="0" kern="1200" dirty="0" smtClean="0">
              <a:latin typeface="Comic Sans MS" panose="030F0702030302020204" pitchFamily="66" charset="0"/>
            </a:rPr>
            <a:t> </a:t>
          </a:r>
          <a:r>
            <a:rPr lang="tr-TR" sz="1600" b="0" i="0" kern="1200" dirty="0" err="1" smtClean="0">
              <a:latin typeface="Comic Sans MS" panose="030F0702030302020204" pitchFamily="66" charset="0"/>
            </a:rPr>
            <a:t>endometriomalarının</a:t>
          </a:r>
          <a:r>
            <a:rPr lang="tr-TR" sz="1600" b="0" i="0" kern="1200" dirty="0" smtClean="0">
              <a:latin typeface="Comic Sans MS" panose="030F0702030302020204" pitchFamily="66" charset="0"/>
            </a:rPr>
            <a:t> TVS ile teşhis edilip dışlanabileceği sonucuna varılabilir.</a:t>
          </a:r>
          <a:endParaRPr lang="tr-TR" sz="1600" kern="1200" dirty="0">
            <a:latin typeface="Comic Sans MS" panose="030F0702030302020204" pitchFamily="66" charset="0"/>
          </a:endParaRPr>
        </a:p>
      </dsp:txBody>
      <dsp:txXfrm rot="10800000">
        <a:off x="2122277" y="3770184"/>
        <a:ext cx="6889307" cy="1299283"/>
      </dsp:txXfrm>
    </dsp:sp>
    <dsp:sp modelId="{5F6D15C1-71E1-482D-88A7-96233B65F538}">
      <dsp:nvSpPr>
        <dsp:cNvPr id="0" name=""/>
        <dsp:cNvSpPr/>
      </dsp:nvSpPr>
      <dsp:spPr>
        <a:xfrm>
          <a:off x="203940" y="3681287"/>
          <a:ext cx="2227257" cy="1299283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D73DBC-5B08-4D97-8B4F-BE3A0B9443F7}">
      <dsp:nvSpPr>
        <dsp:cNvPr id="0" name=""/>
        <dsp:cNvSpPr/>
      </dsp:nvSpPr>
      <dsp:spPr>
        <a:xfrm>
          <a:off x="0" y="2439733"/>
          <a:ext cx="7776864" cy="161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5EF619A-AD26-4B1D-82F9-F2B395E74207}">
      <dsp:nvSpPr>
        <dsp:cNvPr id="0" name=""/>
        <dsp:cNvSpPr/>
      </dsp:nvSpPr>
      <dsp:spPr>
        <a:xfrm>
          <a:off x="370236" y="123930"/>
          <a:ext cx="7404721" cy="326044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63" tIns="0" rIns="20576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omic Sans MS" panose="030F0702030302020204" pitchFamily="66" charset="0"/>
            </a:rPr>
            <a:t>Before the diagnosis of endometriosis is established by laparoscopy and/or histology, one could argue that empirical treatment can be started without a definitive diagnosis.</a:t>
          </a:r>
          <a:endParaRPr lang="tr-TR" sz="2400" kern="1200" dirty="0">
            <a:latin typeface="Comic Sans MS" panose="030F0702030302020204" pitchFamily="66" charset="0"/>
          </a:endParaRPr>
        </a:p>
      </dsp:txBody>
      <dsp:txXfrm>
        <a:off x="529398" y="283092"/>
        <a:ext cx="7086397" cy="29421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BDA63-4F12-4848-93FD-EC9D65B6DA0D}">
      <dsp:nvSpPr>
        <dsp:cNvPr id="0" name=""/>
        <dsp:cNvSpPr/>
      </dsp:nvSpPr>
      <dsp:spPr>
        <a:xfrm>
          <a:off x="0" y="338508"/>
          <a:ext cx="8352928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AEB853-7C6C-4A36-8393-E9AF4B09B602}">
      <dsp:nvSpPr>
        <dsp:cNvPr id="0" name=""/>
        <dsp:cNvSpPr/>
      </dsp:nvSpPr>
      <dsp:spPr>
        <a:xfrm>
          <a:off x="407042" y="58067"/>
          <a:ext cx="7944346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omic Sans MS" panose="030F0702030302020204" pitchFamily="66" charset="0"/>
            </a:rPr>
            <a:t>Several studies have reported large diagnostic delays in endometriosis. </a:t>
          </a:r>
          <a:endParaRPr lang="tr-TR" sz="1800" kern="1200" dirty="0">
            <a:latin typeface="Comic Sans MS" panose="030F0702030302020204" pitchFamily="66" charset="0"/>
          </a:endParaRPr>
        </a:p>
      </dsp:txBody>
      <dsp:txXfrm>
        <a:off x="434422" y="85447"/>
        <a:ext cx="7889586" cy="506120"/>
      </dsp:txXfrm>
    </dsp:sp>
    <dsp:sp modelId="{CCBB130C-1725-40B5-871D-856A21B909B6}">
      <dsp:nvSpPr>
        <dsp:cNvPr id="0" name=""/>
        <dsp:cNvSpPr/>
      </dsp:nvSpPr>
      <dsp:spPr>
        <a:xfrm>
          <a:off x="0" y="1200348"/>
          <a:ext cx="8352928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80D8969-5247-446D-A097-0D6DEA6CE42C}">
      <dsp:nvSpPr>
        <dsp:cNvPr id="0" name=""/>
        <dsp:cNvSpPr/>
      </dsp:nvSpPr>
      <dsp:spPr>
        <a:xfrm>
          <a:off x="417646" y="919908"/>
          <a:ext cx="7863287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omic Sans MS" panose="030F0702030302020204" pitchFamily="66" charset="0"/>
            </a:rPr>
            <a:t>Recent studies report,</a:t>
          </a:r>
          <a:r>
            <a:rPr lang="tr-TR" sz="1800" kern="1200" dirty="0" smtClean="0">
              <a:latin typeface="Comic Sans MS" panose="030F0702030302020204" pitchFamily="66" charset="0"/>
            </a:rPr>
            <a:t> </a:t>
          </a:r>
          <a:r>
            <a:rPr lang="en-US" sz="1800" kern="1200" dirty="0" smtClean="0">
              <a:latin typeface="Comic Sans MS" panose="030F0702030302020204" pitchFamily="66" charset="0"/>
            </a:rPr>
            <a:t>specifically for Europe, an overall diagnostic delay of 10.4 years in Germany and Austria (</a:t>
          </a:r>
          <a:r>
            <a:rPr lang="en-US" sz="1800" kern="1200" dirty="0" err="1" smtClean="0">
              <a:latin typeface="Comic Sans MS" panose="030F0702030302020204" pitchFamily="66" charset="0"/>
            </a:rPr>
            <a:t>Hudelist</a:t>
          </a:r>
          <a:r>
            <a:rPr lang="en-US" sz="1800" kern="1200" dirty="0" smtClean="0">
              <a:latin typeface="Comic Sans MS" panose="030F0702030302020204" pitchFamily="66" charset="0"/>
            </a:rPr>
            <a:t>, et</a:t>
          </a:r>
          <a:r>
            <a:rPr lang="tr-TR" sz="1800" kern="1200" dirty="0" smtClean="0">
              <a:latin typeface="Comic Sans MS" panose="030F0702030302020204" pitchFamily="66" charset="0"/>
            </a:rPr>
            <a:t> </a:t>
          </a:r>
          <a:r>
            <a:rPr lang="en-US" sz="1800" kern="1200" dirty="0" smtClean="0">
              <a:latin typeface="Comic Sans MS" panose="030F0702030302020204" pitchFamily="66" charset="0"/>
            </a:rPr>
            <a:t>al., 2012), </a:t>
          </a:r>
          <a:endParaRPr lang="tr-TR" sz="1800" kern="1200" dirty="0">
            <a:latin typeface="Comic Sans MS" panose="030F0702030302020204" pitchFamily="66" charset="0"/>
          </a:endParaRPr>
        </a:p>
      </dsp:txBody>
      <dsp:txXfrm>
        <a:off x="445026" y="947288"/>
        <a:ext cx="7808527" cy="506120"/>
      </dsp:txXfrm>
    </dsp:sp>
    <dsp:sp modelId="{76A3D153-0006-4016-92A4-2861A43ACC45}">
      <dsp:nvSpPr>
        <dsp:cNvPr id="0" name=""/>
        <dsp:cNvSpPr/>
      </dsp:nvSpPr>
      <dsp:spPr>
        <a:xfrm>
          <a:off x="0" y="2062188"/>
          <a:ext cx="8352928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5ED1C3C-1A34-476C-8BD6-7847F034AA33}">
      <dsp:nvSpPr>
        <dsp:cNvPr id="0" name=""/>
        <dsp:cNvSpPr/>
      </dsp:nvSpPr>
      <dsp:spPr>
        <a:xfrm>
          <a:off x="407042" y="1781748"/>
          <a:ext cx="7944346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omic Sans MS" panose="030F0702030302020204" pitchFamily="66" charset="0"/>
            </a:rPr>
            <a:t>8 years in the UK and Spain (Ballard, et al., 2006, </a:t>
          </a:r>
          <a:r>
            <a:rPr lang="en-US" sz="1800" kern="1200" dirty="0" err="1" smtClean="0">
              <a:latin typeface="Comic Sans MS" panose="030F0702030302020204" pitchFamily="66" charset="0"/>
            </a:rPr>
            <a:t>Nnoaham</a:t>
          </a:r>
          <a:r>
            <a:rPr lang="en-US" sz="1800" kern="1200" dirty="0" smtClean="0">
              <a:latin typeface="Comic Sans MS" panose="030F0702030302020204" pitchFamily="66" charset="0"/>
            </a:rPr>
            <a:t>, et al., 2011), </a:t>
          </a:r>
          <a:endParaRPr lang="tr-TR" sz="1800" kern="1200" dirty="0">
            <a:latin typeface="Comic Sans MS" panose="030F0702030302020204" pitchFamily="66" charset="0"/>
          </a:endParaRPr>
        </a:p>
      </dsp:txBody>
      <dsp:txXfrm>
        <a:off x="434422" y="1809128"/>
        <a:ext cx="7889586" cy="506120"/>
      </dsp:txXfrm>
    </dsp:sp>
    <dsp:sp modelId="{9C0ADDB6-9E6D-46A5-8697-4F45B5E786E7}">
      <dsp:nvSpPr>
        <dsp:cNvPr id="0" name=""/>
        <dsp:cNvSpPr/>
      </dsp:nvSpPr>
      <dsp:spPr>
        <a:xfrm>
          <a:off x="0" y="2924028"/>
          <a:ext cx="8352928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D2860FC-06C5-4FF5-BEC8-A7BE37E92EBC}">
      <dsp:nvSpPr>
        <dsp:cNvPr id="0" name=""/>
        <dsp:cNvSpPr/>
      </dsp:nvSpPr>
      <dsp:spPr>
        <a:xfrm>
          <a:off x="397661" y="2643588"/>
          <a:ext cx="7953219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omic Sans MS" panose="030F0702030302020204" pitchFamily="66" charset="0"/>
            </a:rPr>
            <a:t>6.7 years in</a:t>
          </a:r>
          <a:r>
            <a:rPr lang="tr-TR" sz="1800" kern="1200" dirty="0" smtClean="0">
              <a:latin typeface="Comic Sans MS" panose="030F0702030302020204" pitchFamily="66" charset="0"/>
            </a:rPr>
            <a:t> </a:t>
          </a:r>
          <a:r>
            <a:rPr lang="en-US" sz="1800" kern="1200" dirty="0" smtClean="0">
              <a:latin typeface="Comic Sans MS" panose="030F0702030302020204" pitchFamily="66" charset="0"/>
            </a:rPr>
            <a:t>Norway (Ballard, et al., 2006), </a:t>
          </a:r>
          <a:endParaRPr lang="tr-TR" sz="1800" kern="1200" dirty="0">
            <a:latin typeface="Comic Sans MS" panose="030F0702030302020204" pitchFamily="66" charset="0"/>
          </a:endParaRPr>
        </a:p>
      </dsp:txBody>
      <dsp:txXfrm>
        <a:off x="425041" y="2670968"/>
        <a:ext cx="7898459" cy="506120"/>
      </dsp:txXfrm>
    </dsp:sp>
    <dsp:sp modelId="{8AC9BB89-0181-4ADD-8461-3513F49D0BA7}">
      <dsp:nvSpPr>
        <dsp:cNvPr id="0" name=""/>
        <dsp:cNvSpPr/>
      </dsp:nvSpPr>
      <dsp:spPr>
        <a:xfrm>
          <a:off x="0" y="3785868"/>
          <a:ext cx="8352928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550A1F2-E146-4DE8-823C-E7029FD4DDAD}">
      <dsp:nvSpPr>
        <dsp:cNvPr id="0" name=""/>
        <dsp:cNvSpPr/>
      </dsp:nvSpPr>
      <dsp:spPr>
        <a:xfrm>
          <a:off x="397661" y="3505428"/>
          <a:ext cx="7953219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omic Sans MS" panose="030F0702030302020204" pitchFamily="66" charset="0"/>
            </a:rPr>
            <a:t>7–10 years in Italy</a:t>
          </a:r>
          <a:endParaRPr lang="tr-TR" sz="1800" kern="1200" dirty="0">
            <a:latin typeface="Comic Sans MS" panose="030F0702030302020204" pitchFamily="66" charset="0"/>
          </a:endParaRPr>
        </a:p>
      </dsp:txBody>
      <dsp:txXfrm>
        <a:off x="425041" y="3532808"/>
        <a:ext cx="7898459" cy="506120"/>
      </dsp:txXfrm>
    </dsp:sp>
    <dsp:sp modelId="{DEC33074-1A55-4FC4-8321-344C0AD2BD86}">
      <dsp:nvSpPr>
        <dsp:cNvPr id="0" name=""/>
        <dsp:cNvSpPr/>
      </dsp:nvSpPr>
      <dsp:spPr>
        <a:xfrm>
          <a:off x="0" y="4647708"/>
          <a:ext cx="8352928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98B8788-614C-4F7D-B605-D05146E8526A}">
      <dsp:nvSpPr>
        <dsp:cNvPr id="0" name=""/>
        <dsp:cNvSpPr/>
      </dsp:nvSpPr>
      <dsp:spPr>
        <a:xfrm>
          <a:off x="397661" y="4367267"/>
          <a:ext cx="7953219" cy="5608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Comic Sans MS" panose="030F0702030302020204" pitchFamily="66" charset="0"/>
            </a:rPr>
            <a:t> 4–5 years in Ireland and Belgium (</a:t>
          </a:r>
          <a:r>
            <a:rPr lang="en-US" sz="1800" kern="1200" dirty="0" err="1" smtClean="0">
              <a:latin typeface="Comic Sans MS" panose="030F0702030302020204" pitchFamily="66" charset="0"/>
            </a:rPr>
            <a:t>Nnoaham</a:t>
          </a:r>
          <a:r>
            <a:rPr lang="en-US" sz="1800" kern="1200" dirty="0" smtClean="0">
              <a:latin typeface="Comic Sans MS" panose="030F0702030302020204" pitchFamily="66" charset="0"/>
            </a:rPr>
            <a:t>, et</a:t>
          </a:r>
          <a:r>
            <a:rPr lang="tr-TR" sz="1800" kern="1200" dirty="0" smtClean="0">
              <a:latin typeface="Comic Sans MS" panose="030F0702030302020204" pitchFamily="66" charset="0"/>
            </a:rPr>
            <a:t>al., 2011).</a:t>
          </a:r>
          <a:endParaRPr lang="tr-TR" sz="1800" kern="1200" dirty="0">
            <a:latin typeface="Comic Sans MS" panose="030F0702030302020204" pitchFamily="66" charset="0"/>
          </a:endParaRPr>
        </a:p>
      </dsp:txBody>
      <dsp:txXfrm>
        <a:off x="425041" y="4394647"/>
        <a:ext cx="7898459" cy="506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D260CE-5989-49EA-AECC-C55FBE0D8A23}">
      <dsp:nvSpPr>
        <dsp:cNvPr id="0" name=""/>
        <dsp:cNvSpPr/>
      </dsp:nvSpPr>
      <dsp:spPr>
        <a:xfrm rot="5400000">
          <a:off x="-523135" y="1569622"/>
          <a:ext cx="3487572" cy="244130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Comic Sans MS" panose="030F0702030302020204" pitchFamily="66" charset="0"/>
            </a:rPr>
            <a:t>WHICH SYMPTOMS ARE ASSOCIATED WITH ENDOMETRIOSIS?</a:t>
          </a:r>
          <a:endParaRPr lang="tr-TR" sz="1600" b="1" kern="1200" dirty="0">
            <a:latin typeface="Comic Sans MS" panose="030F0702030302020204" pitchFamily="66" charset="0"/>
          </a:endParaRPr>
        </a:p>
      </dsp:txBody>
      <dsp:txXfrm rot="-5400000">
        <a:off x="1" y="2267136"/>
        <a:ext cx="2441300" cy="1046272"/>
      </dsp:txXfrm>
    </dsp:sp>
    <dsp:sp modelId="{A0574A75-17D6-4F44-B8DE-3ADAF9724C34}">
      <dsp:nvSpPr>
        <dsp:cNvPr id="0" name=""/>
        <dsp:cNvSpPr/>
      </dsp:nvSpPr>
      <dsp:spPr>
        <a:xfrm rot="5400000">
          <a:off x="3291619" y="-850318"/>
          <a:ext cx="4355006" cy="60556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 err="1" smtClean="0">
              <a:latin typeface="Comic Sans MS" panose="030F0702030302020204" pitchFamily="66" charset="0"/>
            </a:rPr>
            <a:t>Cyclical</a:t>
          </a:r>
          <a:r>
            <a:rPr lang="tr-TR" sz="2400" kern="1200" dirty="0" smtClean="0">
              <a:latin typeface="Comic Sans MS" panose="030F0702030302020204" pitchFamily="66" charset="0"/>
            </a:rPr>
            <a:t> </a:t>
          </a:r>
          <a:r>
            <a:rPr lang="tr-TR" sz="2400" kern="1200" dirty="0" err="1" smtClean="0">
              <a:latin typeface="Comic Sans MS" panose="030F0702030302020204" pitchFamily="66" charset="0"/>
            </a:rPr>
            <a:t>pelvic</a:t>
          </a:r>
          <a:r>
            <a:rPr lang="tr-TR" sz="2400" kern="1200" dirty="0" smtClean="0">
              <a:latin typeface="Comic Sans MS" panose="030F0702030302020204" pitchFamily="66" charset="0"/>
            </a:rPr>
            <a:t> </a:t>
          </a:r>
          <a:r>
            <a:rPr lang="tr-TR" sz="2400" kern="1200" dirty="0" err="1" smtClean="0">
              <a:latin typeface="Comic Sans MS" panose="030F0702030302020204" pitchFamily="66" charset="0"/>
            </a:rPr>
            <a:t>pain</a:t>
          </a:r>
          <a:r>
            <a:rPr lang="tr-TR" sz="2400" kern="1200" dirty="0" smtClean="0">
              <a:latin typeface="Comic Sans MS" panose="030F0702030302020204" pitchFamily="66" charset="0"/>
            </a:rPr>
            <a:t>  57%</a:t>
          </a:r>
          <a:endParaRPr lang="tr-TR" sz="2400" kern="1200" dirty="0">
            <a:latin typeface="Comic Sans MS" panose="030F0702030302020204" pitchFamily="66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 smtClean="0">
              <a:latin typeface="Comic Sans MS" panose="030F0702030302020204" pitchFamily="66" charset="0"/>
            </a:rPr>
            <a:t> </a:t>
          </a:r>
          <a:r>
            <a:rPr lang="tr-TR" sz="2400" kern="1200" dirty="0" err="1" smtClean="0">
              <a:latin typeface="Comic Sans MS" panose="030F0702030302020204" pitchFamily="66" charset="0"/>
            </a:rPr>
            <a:t>Dysmenorrhea</a:t>
          </a:r>
          <a:r>
            <a:rPr lang="tr-TR" sz="2400" kern="1200" dirty="0" smtClean="0">
              <a:latin typeface="Comic Sans MS" panose="030F0702030302020204" pitchFamily="66" charset="0"/>
            </a:rPr>
            <a:t>       62%  </a:t>
          </a:r>
          <a:endParaRPr lang="tr-TR" sz="2400" kern="1200" dirty="0">
            <a:latin typeface="Comic Sans MS" panose="030F0702030302020204" pitchFamily="66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smtClean="0">
              <a:latin typeface="Comic Sans MS" panose="030F0702030302020204" pitchFamily="66" charset="0"/>
            </a:rPr>
            <a:t> Dyspareunia </a:t>
          </a:r>
          <a:endParaRPr lang="tr-TR" sz="2400" kern="1200" dirty="0">
            <a:latin typeface="Comic Sans MS" panose="030F0702030302020204" pitchFamily="66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 err="1" smtClean="0">
              <a:latin typeface="Comic Sans MS" panose="030F0702030302020204" pitchFamily="66" charset="0"/>
            </a:rPr>
            <a:t>Deep</a:t>
          </a:r>
          <a:r>
            <a:rPr lang="tr-TR" sz="2400" kern="1200" dirty="0" smtClean="0">
              <a:latin typeface="Comic Sans MS" panose="030F0702030302020204" pitchFamily="66" charset="0"/>
            </a:rPr>
            <a:t> </a:t>
          </a:r>
          <a:r>
            <a:rPr lang="en-US" sz="2400" kern="1200" dirty="0" smtClean="0">
              <a:latin typeface="Comic Sans MS" panose="030F0702030302020204" pitchFamily="66" charset="0"/>
            </a:rPr>
            <a:t>Dyspareunia</a:t>
          </a:r>
          <a:endParaRPr lang="tr-TR" sz="2400" kern="1200" dirty="0">
            <a:latin typeface="Comic Sans MS" panose="030F0702030302020204" pitchFamily="66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Comic Sans MS" panose="030F0702030302020204" pitchFamily="66" charset="0"/>
            </a:rPr>
            <a:t>Cyclical </a:t>
          </a:r>
          <a:r>
            <a:rPr lang="tr-TR" sz="2400" kern="1200" dirty="0" smtClean="0">
              <a:latin typeface="Comic Sans MS" panose="030F0702030302020204" pitchFamily="66" charset="0"/>
            </a:rPr>
            <a:t>I</a:t>
          </a:r>
          <a:r>
            <a:rPr lang="en-US" sz="2400" kern="1200" dirty="0" err="1" smtClean="0">
              <a:latin typeface="Comic Sans MS" panose="030F0702030302020204" pitchFamily="66" charset="0"/>
            </a:rPr>
            <a:t>ntestinal</a:t>
          </a:r>
          <a:r>
            <a:rPr lang="en-US" sz="2400" kern="1200" dirty="0" smtClean="0">
              <a:latin typeface="Comic Sans MS" panose="030F0702030302020204" pitchFamily="66" charset="0"/>
            </a:rPr>
            <a:t> Complaints</a:t>
          </a:r>
          <a:endParaRPr lang="tr-TR" sz="2400" kern="1200" dirty="0">
            <a:latin typeface="Comic Sans MS" panose="030F0702030302020204" pitchFamily="66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latin typeface="Comic Sans MS" panose="030F0702030302020204" pitchFamily="66" charset="0"/>
            </a:rPr>
            <a:t> Fatigue/Weariness</a:t>
          </a:r>
          <a:endParaRPr lang="tr-TR" sz="2400" kern="1200" dirty="0">
            <a:latin typeface="Comic Sans MS" panose="030F0702030302020204" pitchFamily="66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400" kern="1200" dirty="0" smtClean="0">
              <a:latin typeface="Comic Sans MS" panose="030F0702030302020204" pitchFamily="66" charset="0"/>
            </a:rPr>
            <a:t>I</a:t>
          </a:r>
          <a:r>
            <a:rPr lang="en-US" sz="2400" kern="1200" dirty="0" err="1" smtClean="0">
              <a:latin typeface="Comic Sans MS" panose="030F0702030302020204" pitchFamily="66" charset="0"/>
            </a:rPr>
            <a:t>nfertility</a:t>
          </a:r>
          <a:r>
            <a:rPr lang="en-US" sz="2400" kern="1200" dirty="0" smtClean="0">
              <a:latin typeface="Comic Sans MS" panose="030F0702030302020204" pitchFamily="66" charset="0"/>
            </a:rPr>
            <a:t> </a:t>
          </a:r>
          <a:endParaRPr lang="tr-TR" sz="2400" kern="1200" dirty="0">
            <a:latin typeface="Comic Sans MS" panose="030F0702030302020204" pitchFamily="66" charset="0"/>
          </a:endParaRPr>
        </a:p>
      </dsp:txBody>
      <dsp:txXfrm rot="-5400000">
        <a:off x="2441301" y="212594"/>
        <a:ext cx="5843049" cy="39298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A0F7BC-C697-4CFF-8756-9D8DE0F9C836}">
      <dsp:nvSpPr>
        <dsp:cNvPr id="0" name=""/>
        <dsp:cNvSpPr/>
      </dsp:nvSpPr>
      <dsp:spPr>
        <a:xfrm rot="5400000">
          <a:off x="-589003" y="589645"/>
          <a:ext cx="2465668" cy="128766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latin typeface="Comic Sans MS" panose="030F0702030302020204" pitchFamily="66" charset="0"/>
            </a:rPr>
            <a:t>Deep</a:t>
          </a:r>
          <a:r>
            <a:rPr lang="tr-TR" sz="1400" kern="1200" dirty="0" smtClean="0">
              <a:latin typeface="Comic Sans MS" panose="030F0702030302020204" pitchFamily="66" charset="0"/>
            </a:rPr>
            <a:t> </a:t>
          </a:r>
          <a:r>
            <a:rPr lang="tr-TR" sz="1400" kern="1200" dirty="0" err="1" smtClean="0">
              <a:latin typeface="Comic Sans MS" panose="030F0702030302020204" pitchFamily="66" charset="0"/>
            </a:rPr>
            <a:t>endometriosis</a:t>
          </a:r>
          <a:r>
            <a:rPr lang="tr-TR" sz="1400" kern="1200" dirty="0" smtClean="0">
              <a:latin typeface="Comic Sans MS" panose="030F0702030302020204" pitchFamily="66" charset="0"/>
            </a:rPr>
            <a:t> of </a:t>
          </a:r>
          <a:r>
            <a:rPr lang="tr-TR" sz="1400" kern="1200" dirty="0" err="1" smtClean="0">
              <a:latin typeface="Comic Sans MS" panose="030F0702030302020204" pitchFamily="66" charset="0"/>
            </a:rPr>
            <a:t>the</a:t>
          </a:r>
          <a:r>
            <a:rPr lang="tr-TR" sz="1400" kern="1200" dirty="0" smtClean="0">
              <a:latin typeface="Comic Sans MS" panose="030F0702030302020204" pitchFamily="66" charset="0"/>
            </a:rPr>
            <a:t> </a:t>
          </a:r>
          <a:r>
            <a:rPr lang="tr-TR" sz="1400" kern="1200" dirty="0" err="1" smtClean="0">
              <a:latin typeface="Comic Sans MS" panose="030F0702030302020204" pitchFamily="66" charset="0"/>
            </a:rPr>
            <a:t>posterior</a:t>
          </a:r>
          <a:r>
            <a:rPr lang="tr-TR" sz="1400" kern="1200" dirty="0" smtClean="0">
              <a:latin typeface="Comic Sans MS" panose="030F0702030302020204" pitchFamily="66" charset="0"/>
            </a:rPr>
            <a:t> </a:t>
          </a:r>
          <a:r>
            <a:rPr lang="tr-TR" sz="1400" kern="1200" dirty="0" err="1" smtClean="0">
              <a:latin typeface="Comic Sans MS" panose="030F0702030302020204" pitchFamily="66" charset="0"/>
            </a:rPr>
            <a:t>pelvis</a:t>
          </a:r>
          <a:r>
            <a:rPr lang="tr-TR" sz="1400" kern="1200" dirty="0" smtClean="0">
              <a:latin typeface="Comic Sans MS" panose="030F0702030302020204" pitchFamily="66" charset="0"/>
            </a:rPr>
            <a:t> </a:t>
          </a:r>
          <a:endParaRPr lang="tr-TR" sz="1400" kern="1200" dirty="0">
            <a:latin typeface="Comic Sans MS" panose="030F0702030302020204" pitchFamily="66" charset="0"/>
          </a:endParaRPr>
        </a:p>
      </dsp:txBody>
      <dsp:txXfrm rot="-5400000">
        <a:off x="1" y="644471"/>
        <a:ext cx="1287660" cy="1178008"/>
      </dsp:txXfrm>
    </dsp:sp>
    <dsp:sp modelId="{E2DAF6E0-488D-4792-9591-6892F0C99600}">
      <dsp:nvSpPr>
        <dsp:cNvPr id="0" name=""/>
        <dsp:cNvSpPr/>
      </dsp:nvSpPr>
      <dsp:spPr>
        <a:xfrm rot="5400000">
          <a:off x="4083607" y="-2482228"/>
          <a:ext cx="1195685" cy="67875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>
              <a:latin typeface="Comic Sans MS" panose="030F0702030302020204" pitchFamily="66" charset="0"/>
            </a:rPr>
            <a:t> </a:t>
          </a:r>
          <a:r>
            <a:rPr lang="tr-TR" sz="1900" kern="1200" dirty="0" err="1" smtClean="0">
              <a:latin typeface="Comic Sans MS" panose="030F0702030302020204" pitchFamily="66" charset="0"/>
            </a:rPr>
            <a:t>Increased</a:t>
          </a:r>
          <a:r>
            <a:rPr lang="tr-TR" sz="1900" kern="1200" dirty="0" smtClean="0">
              <a:latin typeface="Comic Sans MS" panose="030F0702030302020204" pitchFamily="66" charset="0"/>
            </a:rPr>
            <a:t> </a:t>
          </a:r>
          <a:r>
            <a:rPr lang="tr-TR" sz="1900" kern="1200" dirty="0" err="1" smtClean="0">
              <a:latin typeface="Comic Sans MS" panose="030F0702030302020204" pitchFamily="66" charset="0"/>
            </a:rPr>
            <a:t>severity</a:t>
          </a:r>
          <a:r>
            <a:rPr lang="tr-TR" sz="1900" kern="1200" dirty="0" smtClean="0">
              <a:latin typeface="Comic Sans MS" panose="030F0702030302020204" pitchFamily="66" charset="0"/>
            </a:rPr>
            <a:t> of </a:t>
          </a:r>
          <a:r>
            <a:rPr lang="tr-TR" sz="1900" kern="1200" dirty="0" err="1" smtClean="0">
              <a:latin typeface="Comic Sans MS" panose="030F0702030302020204" pitchFamily="66" charset="0"/>
            </a:rPr>
            <a:t>dyschezia,dyspareunia</a:t>
          </a:r>
          <a:r>
            <a:rPr lang="tr-TR" sz="1900" kern="1200" dirty="0" smtClean="0">
              <a:latin typeface="Comic Sans MS" panose="030F0702030302020204" pitchFamily="66" charset="0"/>
            </a:rPr>
            <a:t> </a:t>
          </a:r>
          <a:endParaRPr lang="tr-TR" sz="1900" kern="1200" dirty="0">
            <a:latin typeface="Comic Sans MS" panose="030F0702030302020204" pitchFamily="66" charset="0"/>
          </a:endParaRPr>
        </a:p>
      </dsp:txBody>
      <dsp:txXfrm rot="-5400000">
        <a:off x="1287661" y="372087"/>
        <a:ext cx="6729210" cy="1078947"/>
      </dsp:txXfrm>
    </dsp:sp>
    <dsp:sp modelId="{45178B37-410D-4E6A-AB1F-07440AA62CBA}">
      <dsp:nvSpPr>
        <dsp:cNvPr id="0" name=""/>
        <dsp:cNvSpPr/>
      </dsp:nvSpPr>
      <dsp:spPr>
        <a:xfrm rot="5400000">
          <a:off x="-275927" y="2499769"/>
          <a:ext cx="1839515" cy="128766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latin typeface="Comic Sans MS" panose="030F0702030302020204" pitchFamily="66" charset="0"/>
            </a:rPr>
            <a:t>Intestinal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complaints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endParaRPr lang="tr-TR" sz="1600" kern="1200" dirty="0">
            <a:latin typeface="Comic Sans MS" panose="030F0702030302020204" pitchFamily="66" charset="0"/>
          </a:endParaRPr>
        </a:p>
      </dsp:txBody>
      <dsp:txXfrm rot="-5400000">
        <a:off x="1" y="2867671"/>
        <a:ext cx="1287660" cy="551855"/>
      </dsp:txXfrm>
    </dsp:sp>
    <dsp:sp modelId="{49A756E2-9F0F-4048-9F05-E805F8080225}">
      <dsp:nvSpPr>
        <dsp:cNvPr id="0" name=""/>
        <dsp:cNvSpPr/>
      </dsp:nvSpPr>
      <dsp:spPr>
        <a:xfrm rot="5400000">
          <a:off x="4083607" y="-572104"/>
          <a:ext cx="1195685" cy="67875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>
              <a:latin typeface="Comic Sans MS" panose="030F0702030302020204" pitchFamily="66" charset="0"/>
            </a:rPr>
            <a:t>C</a:t>
          </a:r>
          <a:r>
            <a:rPr lang="en-US" sz="1900" kern="1200" dirty="0" err="1" smtClean="0">
              <a:latin typeface="Comic Sans MS" panose="030F0702030302020204" pitchFamily="66" charset="0"/>
            </a:rPr>
            <a:t>yclic</a:t>
          </a:r>
          <a:r>
            <a:rPr lang="en-US" sz="1900" kern="1200" dirty="0" smtClean="0">
              <a:latin typeface="Comic Sans MS" panose="030F0702030302020204" pitchFamily="66" charset="0"/>
            </a:rPr>
            <a:t> bloating was seen in 96%, </a:t>
          </a:r>
          <a:endParaRPr lang="tr-TR" sz="1900" kern="1200" dirty="0">
            <a:latin typeface="Comic Sans MS" panose="030F0702030302020204" pitchFamily="66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>
              <a:latin typeface="Comic Sans MS" panose="030F0702030302020204" pitchFamily="66" charset="0"/>
            </a:rPr>
            <a:t>D</a:t>
          </a:r>
          <a:r>
            <a:rPr lang="en-US" sz="1900" kern="1200" dirty="0" err="1" smtClean="0">
              <a:latin typeface="Comic Sans MS" panose="030F0702030302020204" pitchFamily="66" charset="0"/>
            </a:rPr>
            <a:t>iarrhea</a:t>
          </a:r>
          <a:r>
            <a:rPr lang="en-US" sz="1900" kern="1200" dirty="0" smtClean="0">
              <a:latin typeface="Comic Sans MS" panose="030F0702030302020204" pitchFamily="66" charset="0"/>
            </a:rPr>
            <a:t> in 27%</a:t>
          </a:r>
          <a:endParaRPr lang="tr-TR" sz="1900" kern="1200" dirty="0">
            <a:latin typeface="Comic Sans MS" panose="030F0702030302020204" pitchFamily="66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900" kern="1200" dirty="0" smtClean="0">
              <a:latin typeface="Comic Sans MS" panose="030F0702030302020204" pitchFamily="66" charset="0"/>
            </a:rPr>
            <a:t>C</a:t>
          </a:r>
          <a:r>
            <a:rPr lang="en-US" sz="1900" kern="1200" dirty="0" err="1" smtClean="0">
              <a:latin typeface="Comic Sans MS" panose="030F0702030302020204" pitchFamily="66" charset="0"/>
            </a:rPr>
            <a:t>onstipation</a:t>
          </a:r>
          <a:r>
            <a:rPr lang="en-US" sz="1900" kern="1200" dirty="0" smtClean="0">
              <a:latin typeface="Comic Sans MS" panose="030F0702030302020204" pitchFamily="66" charset="0"/>
            </a:rPr>
            <a:t> in</a:t>
          </a:r>
          <a:r>
            <a:rPr lang="tr-TR" sz="1900" kern="1200" dirty="0" smtClean="0">
              <a:latin typeface="Comic Sans MS" panose="030F0702030302020204" pitchFamily="66" charset="0"/>
            </a:rPr>
            <a:t> </a:t>
          </a:r>
          <a:r>
            <a:rPr lang="en-US" sz="1900" kern="1200" dirty="0" smtClean="0">
              <a:latin typeface="Comic Sans MS" panose="030F0702030302020204" pitchFamily="66" charset="0"/>
            </a:rPr>
            <a:t>16% of the women</a:t>
          </a:r>
          <a:endParaRPr lang="tr-TR" sz="1900" kern="1200" dirty="0">
            <a:latin typeface="Comic Sans MS" panose="030F0702030302020204" pitchFamily="66" charset="0"/>
          </a:endParaRPr>
        </a:p>
      </dsp:txBody>
      <dsp:txXfrm rot="-5400000">
        <a:off x="1287661" y="2282211"/>
        <a:ext cx="6729210" cy="107894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9DF31D-6AAF-4C86-A10F-97AA636343BE}">
      <dsp:nvSpPr>
        <dsp:cNvPr id="0" name=""/>
        <dsp:cNvSpPr/>
      </dsp:nvSpPr>
      <dsp:spPr>
        <a:xfrm>
          <a:off x="924991" y="0"/>
          <a:ext cx="4680520" cy="4680520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56726EC-DA6F-4AFD-AABF-E42F7F82D9FB}">
      <dsp:nvSpPr>
        <dsp:cNvPr id="0" name=""/>
        <dsp:cNvSpPr/>
      </dsp:nvSpPr>
      <dsp:spPr>
        <a:xfrm>
          <a:off x="2662366" y="468509"/>
          <a:ext cx="4248107" cy="6655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 err="1" smtClean="0">
              <a:latin typeface="Comic Sans MS" panose="030F0702030302020204" pitchFamily="66" charset="0"/>
            </a:rPr>
            <a:t>Uterine</a:t>
          </a:r>
          <a:r>
            <a:rPr lang="tr-TR" sz="2400" kern="1200" dirty="0" smtClean="0">
              <a:latin typeface="Comic Sans MS" panose="030F0702030302020204" pitchFamily="66" charset="0"/>
            </a:rPr>
            <a:t> </a:t>
          </a:r>
          <a:r>
            <a:rPr lang="tr-TR" sz="2400" kern="1200" dirty="0" err="1" smtClean="0">
              <a:latin typeface="Comic Sans MS" panose="030F0702030302020204" pitchFamily="66" charset="0"/>
            </a:rPr>
            <a:t>Cramping</a:t>
          </a:r>
          <a:r>
            <a:rPr lang="tr-TR" sz="2400" kern="1200" dirty="0" smtClean="0">
              <a:latin typeface="Comic Sans MS" panose="030F0702030302020204" pitchFamily="66" charset="0"/>
            </a:rPr>
            <a:t> </a:t>
          </a:r>
          <a:r>
            <a:rPr lang="en-US" sz="2400" kern="1200" dirty="0" smtClean="0">
              <a:latin typeface="Comic Sans MS" panose="030F0702030302020204" pitchFamily="66" charset="0"/>
            </a:rPr>
            <a:t>100%, </a:t>
          </a:r>
          <a:endParaRPr lang="tr-TR" sz="2400" kern="1200" dirty="0">
            <a:latin typeface="Comic Sans MS" panose="030F0702030302020204" pitchFamily="66" charset="0"/>
          </a:endParaRPr>
        </a:p>
      </dsp:txBody>
      <dsp:txXfrm>
        <a:off x="2694854" y="500997"/>
        <a:ext cx="4183131" cy="600535"/>
      </dsp:txXfrm>
    </dsp:sp>
    <dsp:sp modelId="{24CADCA8-82D2-4814-AEE4-960A9920124F}">
      <dsp:nvSpPr>
        <dsp:cNvPr id="0" name=""/>
        <dsp:cNvSpPr/>
      </dsp:nvSpPr>
      <dsp:spPr>
        <a:xfrm>
          <a:off x="2720962" y="1217209"/>
          <a:ext cx="4130916" cy="6655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omic Sans MS" panose="030F0702030302020204" pitchFamily="66" charset="0"/>
            </a:rPr>
            <a:t>Cyclic Pain 67%, </a:t>
          </a:r>
          <a:endParaRPr lang="tr-TR" sz="2400" kern="1200" dirty="0">
            <a:latin typeface="Comic Sans MS" panose="030F0702030302020204" pitchFamily="66" charset="0"/>
          </a:endParaRPr>
        </a:p>
      </dsp:txBody>
      <dsp:txXfrm>
        <a:off x="2753450" y="1249697"/>
        <a:ext cx="4065940" cy="600535"/>
      </dsp:txXfrm>
    </dsp:sp>
    <dsp:sp modelId="{E83B4E3C-7BD1-4171-9976-27F97BD782BF}">
      <dsp:nvSpPr>
        <dsp:cNvPr id="0" name=""/>
        <dsp:cNvSpPr/>
      </dsp:nvSpPr>
      <dsp:spPr>
        <a:xfrm>
          <a:off x="2718117" y="1965909"/>
          <a:ext cx="4136606" cy="6655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omic Sans MS" panose="030F0702030302020204" pitchFamily="66" charset="0"/>
            </a:rPr>
            <a:t>Non-cyclic Pain 39%, </a:t>
          </a:r>
          <a:endParaRPr lang="tr-TR" sz="2400" kern="1200" dirty="0">
            <a:latin typeface="Comic Sans MS" panose="030F0702030302020204" pitchFamily="66" charset="0"/>
          </a:endParaRPr>
        </a:p>
      </dsp:txBody>
      <dsp:txXfrm>
        <a:off x="2750605" y="1998397"/>
        <a:ext cx="4071630" cy="600535"/>
      </dsp:txXfrm>
    </dsp:sp>
    <dsp:sp modelId="{9D913DCD-AB71-4E0F-80A6-62D2C90B3D2F}">
      <dsp:nvSpPr>
        <dsp:cNvPr id="0" name=""/>
        <dsp:cNvSpPr/>
      </dsp:nvSpPr>
      <dsp:spPr>
        <a:xfrm>
          <a:off x="2646105" y="2714610"/>
          <a:ext cx="4280630" cy="6655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omic Sans MS" panose="030F0702030302020204" pitchFamily="66" charset="0"/>
            </a:rPr>
            <a:t>Constipation/Diarrhea 67%, </a:t>
          </a:r>
          <a:endParaRPr lang="tr-TR" sz="2400" kern="1200" dirty="0">
            <a:latin typeface="Comic Sans MS" panose="030F0702030302020204" pitchFamily="66" charset="0"/>
          </a:endParaRPr>
        </a:p>
      </dsp:txBody>
      <dsp:txXfrm>
        <a:off x="2678593" y="2747098"/>
        <a:ext cx="4215654" cy="600535"/>
      </dsp:txXfrm>
    </dsp:sp>
    <dsp:sp modelId="{65CF7203-814A-40C9-A52D-76E91C2FD7AA}">
      <dsp:nvSpPr>
        <dsp:cNvPr id="0" name=""/>
        <dsp:cNvSpPr/>
      </dsp:nvSpPr>
      <dsp:spPr>
        <a:xfrm>
          <a:off x="2576953" y="3463310"/>
          <a:ext cx="4418935" cy="6655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Comic Sans MS" panose="030F0702030302020204" pitchFamily="66" charset="0"/>
            </a:rPr>
            <a:t>Referred Pain</a:t>
          </a:r>
          <a:r>
            <a:rPr lang="tr-TR" sz="2400" kern="1200" dirty="0" smtClean="0">
              <a:latin typeface="Comic Sans MS" panose="030F0702030302020204" pitchFamily="66" charset="0"/>
            </a:rPr>
            <a:t>(</a:t>
          </a:r>
          <a:r>
            <a:rPr lang="tr-TR" sz="2400" kern="1200" dirty="0" err="1" smtClean="0">
              <a:latin typeface="Comic Sans MS" panose="030F0702030302020204" pitchFamily="66" charset="0"/>
            </a:rPr>
            <a:t>legs</a:t>
          </a:r>
          <a:r>
            <a:rPr lang="tr-TR" sz="2400" kern="1200" dirty="0" smtClean="0">
              <a:latin typeface="Comic Sans MS" panose="030F0702030302020204" pitchFamily="66" charset="0"/>
            </a:rPr>
            <a:t>, </a:t>
          </a:r>
          <a:r>
            <a:rPr lang="tr-TR" sz="2400" kern="1200" dirty="0" err="1" smtClean="0">
              <a:latin typeface="Comic Sans MS" panose="030F0702030302020204" pitchFamily="66" charset="0"/>
            </a:rPr>
            <a:t>Back</a:t>
          </a:r>
          <a:r>
            <a:rPr lang="tr-TR" sz="2400" kern="1200" dirty="0" smtClean="0">
              <a:latin typeface="Comic Sans MS" panose="030F0702030302020204" pitchFamily="66" charset="0"/>
            </a:rPr>
            <a:t>) </a:t>
          </a:r>
          <a:r>
            <a:rPr lang="tr-TR" sz="2400" kern="1200" dirty="0" err="1" smtClean="0">
              <a:latin typeface="Comic Sans MS" panose="030F0702030302020204" pitchFamily="66" charset="0"/>
            </a:rPr>
            <a:t>By</a:t>
          </a:r>
          <a:r>
            <a:rPr lang="tr-TR" sz="2400" kern="1200" dirty="0" smtClean="0">
              <a:latin typeface="Comic Sans MS" panose="030F0702030302020204" pitchFamily="66" charset="0"/>
            </a:rPr>
            <a:t> 31% </a:t>
          </a:r>
          <a:endParaRPr lang="tr-TR" sz="2400" kern="1200" dirty="0">
            <a:latin typeface="Comic Sans MS" panose="030F0702030302020204" pitchFamily="66" charset="0"/>
          </a:endParaRPr>
        </a:p>
      </dsp:txBody>
      <dsp:txXfrm>
        <a:off x="2609441" y="3495798"/>
        <a:ext cx="4353959" cy="60053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20D12-1C2C-45A9-8A47-EAF035544B95}">
      <dsp:nvSpPr>
        <dsp:cNvPr id="0" name=""/>
        <dsp:cNvSpPr/>
      </dsp:nvSpPr>
      <dsp:spPr>
        <a:xfrm>
          <a:off x="498657" y="0"/>
          <a:ext cx="4608512" cy="4608512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2FAD41-87ED-4D7C-A34E-5B725B7EC05F}">
      <dsp:nvSpPr>
        <dsp:cNvPr id="0" name=""/>
        <dsp:cNvSpPr/>
      </dsp:nvSpPr>
      <dsp:spPr>
        <a:xfrm>
          <a:off x="1636378" y="462144"/>
          <a:ext cx="5328603" cy="3751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latin typeface="Comic Sans MS" panose="030F0702030302020204" pitchFamily="66" charset="0"/>
            </a:rPr>
            <a:t>Abdominopelvic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Pain</a:t>
          </a:r>
          <a:endParaRPr lang="tr-TR" sz="1600" kern="1200" dirty="0">
            <a:latin typeface="Comic Sans MS" panose="030F0702030302020204" pitchFamily="66" charset="0"/>
          </a:endParaRPr>
        </a:p>
      </dsp:txBody>
      <dsp:txXfrm>
        <a:off x="1654692" y="480458"/>
        <a:ext cx="5291975" cy="338531"/>
      </dsp:txXfrm>
    </dsp:sp>
    <dsp:sp modelId="{6CBBB404-BCF0-45B8-A0A0-32572FFDAF80}">
      <dsp:nvSpPr>
        <dsp:cNvPr id="0" name=""/>
        <dsp:cNvSpPr/>
      </dsp:nvSpPr>
      <dsp:spPr>
        <a:xfrm>
          <a:off x="1636378" y="858540"/>
          <a:ext cx="5328603" cy="3751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Dysmenorrhea</a:t>
          </a:r>
          <a:r>
            <a:rPr lang="tr-TR" sz="1600" kern="1200" dirty="0" smtClean="0">
              <a:latin typeface="Comic Sans MS" panose="030F0702030302020204" pitchFamily="66" charset="0"/>
            </a:rPr>
            <a:t>, </a:t>
          </a:r>
          <a:endParaRPr lang="tr-TR" sz="1600" kern="1200" dirty="0">
            <a:latin typeface="Comic Sans MS" panose="030F0702030302020204" pitchFamily="66" charset="0"/>
          </a:endParaRPr>
        </a:p>
      </dsp:txBody>
      <dsp:txXfrm>
        <a:off x="1654692" y="876854"/>
        <a:ext cx="5291975" cy="338531"/>
      </dsp:txXfrm>
    </dsp:sp>
    <dsp:sp modelId="{3643F64B-619A-4367-A6F7-099F31F27A27}">
      <dsp:nvSpPr>
        <dsp:cNvPr id="0" name=""/>
        <dsp:cNvSpPr/>
      </dsp:nvSpPr>
      <dsp:spPr>
        <a:xfrm>
          <a:off x="1636378" y="1254937"/>
          <a:ext cx="5328603" cy="3751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latin typeface="Comic Sans MS" panose="030F0702030302020204" pitchFamily="66" charset="0"/>
            </a:rPr>
            <a:t>Heavy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Menstrual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Bleeding</a:t>
          </a:r>
          <a:r>
            <a:rPr lang="tr-TR" sz="1600" kern="1200" dirty="0" smtClean="0">
              <a:latin typeface="Comic Sans MS" panose="030F0702030302020204" pitchFamily="66" charset="0"/>
            </a:rPr>
            <a:t>,</a:t>
          </a:r>
          <a:endParaRPr lang="tr-TR" sz="1600" kern="1200" dirty="0">
            <a:latin typeface="Comic Sans MS" panose="030F0702030302020204" pitchFamily="66" charset="0"/>
          </a:endParaRPr>
        </a:p>
      </dsp:txBody>
      <dsp:txXfrm>
        <a:off x="1654692" y="1273251"/>
        <a:ext cx="5291975" cy="338531"/>
      </dsp:txXfrm>
    </dsp:sp>
    <dsp:sp modelId="{4AF4AE88-BCD0-468D-B3E9-F5F9AFDDAD27}">
      <dsp:nvSpPr>
        <dsp:cNvPr id="0" name=""/>
        <dsp:cNvSpPr/>
      </dsp:nvSpPr>
      <dsp:spPr>
        <a:xfrm>
          <a:off x="1636378" y="1651333"/>
          <a:ext cx="5328603" cy="3751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err="1" smtClean="0">
              <a:latin typeface="Comic Sans MS" panose="030F0702030302020204" pitchFamily="66" charset="0"/>
            </a:rPr>
            <a:t>Infertility</a:t>
          </a:r>
          <a:r>
            <a:rPr lang="tr-TR" sz="1600" kern="1200" dirty="0" smtClean="0">
              <a:latin typeface="Comic Sans MS" panose="030F0702030302020204" pitchFamily="66" charset="0"/>
            </a:rPr>
            <a:t>,</a:t>
          </a:r>
          <a:endParaRPr lang="tr-TR" sz="1600" kern="1200" dirty="0">
            <a:latin typeface="Comic Sans MS" panose="030F0702030302020204" pitchFamily="66" charset="0"/>
          </a:endParaRPr>
        </a:p>
      </dsp:txBody>
      <dsp:txXfrm>
        <a:off x="1654692" y="1669647"/>
        <a:ext cx="5291975" cy="338531"/>
      </dsp:txXfrm>
    </dsp:sp>
    <dsp:sp modelId="{24E05E60-7113-4EAD-9410-6BD315DFDB7B}">
      <dsp:nvSpPr>
        <dsp:cNvPr id="0" name=""/>
        <dsp:cNvSpPr/>
      </dsp:nvSpPr>
      <dsp:spPr>
        <a:xfrm>
          <a:off x="1636378" y="2047729"/>
          <a:ext cx="5328603" cy="3751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Dyspareunia</a:t>
          </a:r>
          <a:r>
            <a:rPr lang="tr-TR" sz="1600" kern="1200" dirty="0" smtClean="0">
              <a:latin typeface="Comic Sans MS" panose="030F0702030302020204" pitchFamily="66" charset="0"/>
            </a:rPr>
            <a:t>,</a:t>
          </a:r>
          <a:endParaRPr lang="tr-TR" sz="1600" kern="1200" dirty="0">
            <a:latin typeface="Comic Sans MS" panose="030F0702030302020204" pitchFamily="66" charset="0"/>
          </a:endParaRPr>
        </a:p>
      </dsp:txBody>
      <dsp:txXfrm>
        <a:off x="1654692" y="2066043"/>
        <a:ext cx="5291975" cy="338531"/>
      </dsp:txXfrm>
    </dsp:sp>
    <dsp:sp modelId="{FA3E4C0C-847D-4F52-A068-9949C26EBEE4}">
      <dsp:nvSpPr>
        <dsp:cNvPr id="0" name=""/>
        <dsp:cNvSpPr/>
      </dsp:nvSpPr>
      <dsp:spPr>
        <a:xfrm>
          <a:off x="1636378" y="2444126"/>
          <a:ext cx="5328603" cy="3751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Postcoital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Bleeding</a:t>
          </a:r>
          <a:r>
            <a:rPr lang="tr-TR" sz="1600" kern="1200" dirty="0" smtClean="0">
              <a:latin typeface="Comic Sans MS" panose="030F0702030302020204" pitchFamily="66" charset="0"/>
            </a:rPr>
            <a:t>,</a:t>
          </a:r>
          <a:endParaRPr lang="tr-TR" sz="1600" kern="1200" dirty="0">
            <a:latin typeface="Comic Sans MS" panose="030F0702030302020204" pitchFamily="66" charset="0"/>
          </a:endParaRPr>
        </a:p>
      </dsp:txBody>
      <dsp:txXfrm>
        <a:off x="1654692" y="2462440"/>
        <a:ext cx="5291975" cy="338531"/>
      </dsp:txXfrm>
    </dsp:sp>
    <dsp:sp modelId="{D204DEA0-FAB4-46E5-A08B-38EB493E0703}">
      <dsp:nvSpPr>
        <dsp:cNvPr id="0" name=""/>
        <dsp:cNvSpPr/>
      </dsp:nvSpPr>
      <dsp:spPr>
        <a:xfrm>
          <a:off x="1636378" y="2840522"/>
          <a:ext cx="5328603" cy="3751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latin typeface="Comic Sans MS" panose="030F0702030302020204" pitchFamily="66" charset="0"/>
            </a:rPr>
            <a:t> A </a:t>
          </a:r>
          <a:r>
            <a:rPr lang="tr-TR" sz="1600" kern="1200" dirty="0" err="1" smtClean="0">
              <a:latin typeface="Comic Sans MS" panose="030F0702030302020204" pitchFamily="66" charset="0"/>
            </a:rPr>
            <a:t>Previous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Diagnosis</a:t>
          </a:r>
          <a:r>
            <a:rPr lang="tr-TR" sz="1600" kern="1200" dirty="0" smtClean="0">
              <a:latin typeface="Comic Sans MS" panose="030F0702030302020204" pitchFamily="66" charset="0"/>
            </a:rPr>
            <a:t> Of </a:t>
          </a:r>
          <a:r>
            <a:rPr lang="tr-TR" sz="1600" kern="1200" dirty="0" err="1" smtClean="0">
              <a:latin typeface="Comic Sans MS" panose="030F0702030302020204" pitchFamily="66" charset="0"/>
            </a:rPr>
            <a:t>Ovarian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Cyst</a:t>
          </a:r>
          <a:r>
            <a:rPr lang="tr-TR" sz="1600" kern="1200" dirty="0" smtClean="0">
              <a:latin typeface="Comic Sans MS" panose="030F0702030302020204" pitchFamily="66" charset="0"/>
            </a:rPr>
            <a:t>,</a:t>
          </a:r>
          <a:endParaRPr lang="tr-TR" sz="1600" kern="1200" dirty="0">
            <a:latin typeface="Comic Sans MS" panose="030F0702030302020204" pitchFamily="66" charset="0"/>
          </a:endParaRPr>
        </a:p>
      </dsp:txBody>
      <dsp:txXfrm>
        <a:off x="1654692" y="2858836"/>
        <a:ext cx="5291975" cy="338531"/>
      </dsp:txXfrm>
    </dsp:sp>
    <dsp:sp modelId="{B741A878-7859-4DAB-B617-384C12FC1C0F}">
      <dsp:nvSpPr>
        <dsp:cNvPr id="0" name=""/>
        <dsp:cNvSpPr/>
      </dsp:nvSpPr>
      <dsp:spPr>
        <a:xfrm>
          <a:off x="1636378" y="3236919"/>
          <a:ext cx="5328603" cy="3751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Irritable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Bowel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en-US" sz="1600" kern="1200" dirty="0" smtClean="0">
              <a:latin typeface="Comic Sans MS" panose="030F0702030302020204" pitchFamily="66" charset="0"/>
            </a:rPr>
            <a:t>Syndrome</a:t>
          </a:r>
          <a:endParaRPr lang="tr-TR" sz="1600" kern="1200" dirty="0">
            <a:latin typeface="Comic Sans MS" panose="030F0702030302020204" pitchFamily="66" charset="0"/>
          </a:endParaRPr>
        </a:p>
      </dsp:txBody>
      <dsp:txXfrm>
        <a:off x="1654692" y="3255233"/>
        <a:ext cx="5291975" cy="338531"/>
      </dsp:txXfrm>
    </dsp:sp>
    <dsp:sp modelId="{1515CA32-7B15-4366-9B7A-7BF3F24DEC92}">
      <dsp:nvSpPr>
        <dsp:cNvPr id="0" name=""/>
        <dsp:cNvSpPr/>
      </dsp:nvSpPr>
      <dsp:spPr>
        <a:xfrm>
          <a:off x="1611185" y="3633315"/>
          <a:ext cx="5378988" cy="49181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Comic Sans MS" panose="030F0702030302020204" pitchFamily="66" charset="0"/>
            </a:rPr>
            <a:t> Pelvic </a:t>
          </a:r>
          <a:r>
            <a:rPr lang="tr-TR" sz="1600" kern="1200" dirty="0" smtClean="0">
              <a:latin typeface="Comic Sans MS" panose="030F0702030302020204" pitchFamily="66" charset="0"/>
            </a:rPr>
            <a:t>I</a:t>
          </a:r>
          <a:r>
            <a:rPr lang="en-US" sz="1600" kern="1200" dirty="0" err="1" smtClean="0">
              <a:latin typeface="Comic Sans MS" panose="030F0702030302020204" pitchFamily="66" charset="0"/>
            </a:rPr>
            <a:t>nflammatory</a:t>
          </a:r>
          <a:r>
            <a:rPr lang="en-US" sz="1600" kern="1200" dirty="0" smtClean="0">
              <a:latin typeface="Comic Sans MS" panose="030F0702030302020204" pitchFamily="66" charset="0"/>
            </a:rPr>
            <a:t> Disease</a:t>
          </a:r>
          <a:endParaRPr lang="tr-TR" sz="1600" kern="1200" dirty="0">
            <a:latin typeface="Comic Sans MS" panose="030F0702030302020204" pitchFamily="66" charset="0"/>
          </a:endParaRPr>
        </a:p>
      </dsp:txBody>
      <dsp:txXfrm>
        <a:off x="1635193" y="3657323"/>
        <a:ext cx="5330972" cy="4437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8CCFAC-75FE-453C-9E3F-D2D6232D64ED}">
      <dsp:nvSpPr>
        <dsp:cNvPr id="0" name=""/>
        <dsp:cNvSpPr/>
      </dsp:nvSpPr>
      <dsp:spPr>
        <a:xfrm rot="10800000">
          <a:off x="1679328" y="749"/>
          <a:ext cx="5363155" cy="1229502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2177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 smtClean="0">
              <a:latin typeface="Comic Sans MS" panose="030F0702030302020204" pitchFamily="66" charset="0"/>
            </a:rPr>
            <a:t>I</a:t>
          </a:r>
          <a:r>
            <a:rPr lang="en-US" sz="2900" kern="1200" dirty="0" err="1" smtClean="0">
              <a:latin typeface="Comic Sans MS" panose="030F0702030302020204" pitchFamily="66" charset="0"/>
            </a:rPr>
            <a:t>nspection</a:t>
          </a:r>
          <a:r>
            <a:rPr lang="en-US" sz="2900" kern="1200" dirty="0" smtClean="0">
              <a:latin typeface="Comic Sans MS" panose="030F0702030302020204" pitchFamily="66" charset="0"/>
            </a:rPr>
            <a:t> </a:t>
          </a:r>
          <a:r>
            <a:rPr lang="tr-TR" sz="2900" kern="1200" dirty="0" smtClean="0">
              <a:latin typeface="Comic Sans MS" panose="030F0702030302020204" pitchFamily="66" charset="0"/>
            </a:rPr>
            <a:t>o</a:t>
          </a:r>
          <a:r>
            <a:rPr lang="en-US" sz="2900" kern="1200" dirty="0" smtClean="0">
              <a:latin typeface="Comic Sans MS" panose="030F0702030302020204" pitchFamily="66" charset="0"/>
            </a:rPr>
            <a:t>f </a:t>
          </a:r>
          <a:r>
            <a:rPr lang="tr-TR" sz="2900" kern="1200" dirty="0" smtClean="0">
              <a:latin typeface="Comic Sans MS" panose="030F0702030302020204" pitchFamily="66" charset="0"/>
            </a:rPr>
            <a:t>t</a:t>
          </a:r>
          <a:r>
            <a:rPr lang="en-US" sz="2900" kern="1200" dirty="0" smtClean="0">
              <a:latin typeface="Comic Sans MS" panose="030F0702030302020204" pitchFamily="66" charset="0"/>
            </a:rPr>
            <a:t>he Vagina Using </a:t>
          </a:r>
          <a:r>
            <a:rPr lang="tr-TR" sz="2900" kern="1200" dirty="0" smtClean="0">
              <a:latin typeface="Comic Sans MS" panose="030F0702030302020204" pitchFamily="66" charset="0"/>
            </a:rPr>
            <a:t>a </a:t>
          </a:r>
          <a:r>
            <a:rPr lang="en-US" sz="2900" kern="1200" dirty="0" smtClean="0">
              <a:latin typeface="Comic Sans MS" panose="030F0702030302020204" pitchFamily="66" charset="0"/>
            </a:rPr>
            <a:t>Speculum</a:t>
          </a:r>
          <a:endParaRPr lang="tr-TR" sz="2900" kern="1200" dirty="0">
            <a:latin typeface="Comic Sans MS" panose="030F0702030302020204" pitchFamily="66" charset="0"/>
          </a:endParaRPr>
        </a:p>
      </dsp:txBody>
      <dsp:txXfrm rot="10800000">
        <a:off x="1986703" y="749"/>
        <a:ext cx="5055780" cy="1229502"/>
      </dsp:txXfrm>
    </dsp:sp>
    <dsp:sp modelId="{9E90189A-9A41-414C-912F-654BDDE0022A}">
      <dsp:nvSpPr>
        <dsp:cNvPr id="0" name=""/>
        <dsp:cNvSpPr/>
      </dsp:nvSpPr>
      <dsp:spPr>
        <a:xfrm>
          <a:off x="1022411" y="749"/>
          <a:ext cx="1313834" cy="122950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432E4BF-706A-4EED-A6B1-EF1145B9E8F2}">
      <dsp:nvSpPr>
        <dsp:cNvPr id="0" name=""/>
        <dsp:cNvSpPr/>
      </dsp:nvSpPr>
      <dsp:spPr>
        <a:xfrm rot="10800000">
          <a:off x="1658245" y="1597268"/>
          <a:ext cx="5363155" cy="1229502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2177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latin typeface="Comic Sans MS" panose="030F0702030302020204" pitchFamily="66" charset="0"/>
            </a:rPr>
            <a:t>Bimanual</a:t>
          </a:r>
          <a:r>
            <a:rPr lang="tr-TR" sz="2900" kern="1200" dirty="0" smtClean="0">
              <a:latin typeface="Comic Sans MS" panose="030F0702030302020204" pitchFamily="66" charset="0"/>
            </a:rPr>
            <a:t> </a:t>
          </a:r>
          <a:r>
            <a:rPr lang="tr-TR" sz="2900" kern="1200" dirty="0" err="1" smtClean="0">
              <a:latin typeface="Comic Sans MS" panose="030F0702030302020204" pitchFamily="66" charset="0"/>
            </a:rPr>
            <a:t>Palpation</a:t>
          </a:r>
          <a:endParaRPr lang="tr-TR" sz="2900" kern="1200" dirty="0">
            <a:latin typeface="Comic Sans MS" panose="030F0702030302020204" pitchFamily="66" charset="0"/>
          </a:endParaRPr>
        </a:p>
      </dsp:txBody>
      <dsp:txXfrm rot="10800000">
        <a:off x="1965620" y="1597268"/>
        <a:ext cx="5055780" cy="1229502"/>
      </dsp:txXfrm>
    </dsp:sp>
    <dsp:sp modelId="{8E36C508-F186-498D-9275-5ACE14B00FDD}">
      <dsp:nvSpPr>
        <dsp:cNvPr id="0" name=""/>
        <dsp:cNvSpPr/>
      </dsp:nvSpPr>
      <dsp:spPr>
        <a:xfrm>
          <a:off x="1043494" y="1597268"/>
          <a:ext cx="1229502" cy="122950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DAF7E16-2272-46C1-935F-40E1CD75F776}">
      <dsp:nvSpPr>
        <dsp:cNvPr id="0" name=""/>
        <dsp:cNvSpPr/>
      </dsp:nvSpPr>
      <dsp:spPr>
        <a:xfrm rot="10800000">
          <a:off x="1658245" y="3193787"/>
          <a:ext cx="5363155" cy="1229502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2177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>
              <a:latin typeface="Comic Sans MS" panose="030F0702030302020204" pitchFamily="66" charset="0"/>
            </a:rPr>
            <a:t>Rectovaginal Palpation </a:t>
          </a:r>
          <a:endParaRPr lang="tr-TR" sz="2900" kern="1200" dirty="0">
            <a:latin typeface="Comic Sans MS" panose="030F0702030302020204" pitchFamily="66" charset="0"/>
          </a:endParaRPr>
        </a:p>
      </dsp:txBody>
      <dsp:txXfrm rot="10800000">
        <a:off x="1965620" y="3193787"/>
        <a:ext cx="5055780" cy="1229502"/>
      </dsp:txXfrm>
    </dsp:sp>
    <dsp:sp modelId="{E351F40E-7E71-4069-9D54-CFE875F0E5F7}">
      <dsp:nvSpPr>
        <dsp:cNvPr id="0" name=""/>
        <dsp:cNvSpPr/>
      </dsp:nvSpPr>
      <dsp:spPr>
        <a:xfrm>
          <a:off x="1043494" y="3193787"/>
          <a:ext cx="1229502" cy="122950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702BEC-1B85-4CB2-81C9-270C20D50BF6}">
      <dsp:nvSpPr>
        <dsp:cNvPr id="0" name=""/>
        <dsp:cNvSpPr/>
      </dsp:nvSpPr>
      <dsp:spPr>
        <a:xfrm rot="5400000">
          <a:off x="-355511" y="360593"/>
          <a:ext cx="1817917" cy="110689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Comic Sans MS" panose="030F0702030302020204" pitchFamily="66" charset="0"/>
            </a:rPr>
            <a:t>Inspection of the Vagina Using a Speculum</a:t>
          </a:r>
          <a:endParaRPr lang="tr-TR" sz="1200" kern="1200" dirty="0">
            <a:latin typeface="Comic Sans MS" panose="030F0702030302020204" pitchFamily="66" charset="0"/>
          </a:endParaRPr>
        </a:p>
      </dsp:txBody>
      <dsp:txXfrm rot="-5400000">
        <a:off x="1" y="558530"/>
        <a:ext cx="1106895" cy="711022"/>
      </dsp:txXfrm>
    </dsp:sp>
    <dsp:sp modelId="{A54B9516-D3EF-4EA4-AEE6-B55CF9D8991B}">
      <dsp:nvSpPr>
        <dsp:cNvPr id="0" name=""/>
        <dsp:cNvSpPr/>
      </dsp:nvSpPr>
      <dsp:spPr>
        <a:xfrm rot="5400000">
          <a:off x="3446524" y="-2216227"/>
          <a:ext cx="1027831" cy="57070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>
              <a:latin typeface="Comic Sans MS" panose="030F0702030302020204" pitchFamily="66" charset="0"/>
            </a:rPr>
            <a:t> </a:t>
          </a:r>
          <a:r>
            <a:rPr lang="tr-TR" sz="1700" kern="1200" dirty="0" smtClean="0">
              <a:latin typeface="Comic Sans MS" panose="030F0702030302020204" pitchFamily="66" charset="0"/>
            </a:rPr>
            <a:t>V</a:t>
          </a:r>
          <a:r>
            <a:rPr lang="en-US" sz="1700" kern="1200" dirty="0" err="1" smtClean="0">
              <a:latin typeface="Comic Sans MS" panose="030F0702030302020204" pitchFamily="66" charset="0"/>
            </a:rPr>
            <a:t>isualization</a:t>
          </a:r>
          <a:r>
            <a:rPr lang="en-US" sz="1700" kern="1200" dirty="0" smtClean="0">
              <a:latin typeface="Comic Sans MS" panose="030F0702030302020204" pitchFamily="66" charset="0"/>
            </a:rPr>
            <a:t> of deep endometriosis in the vagina by inspection of the posterior fornix </a:t>
          </a:r>
          <a:endParaRPr lang="tr-TR" sz="1700" kern="1200" dirty="0">
            <a:latin typeface="Comic Sans MS" panose="030F0702030302020204" pitchFamily="66" charset="0"/>
          </a:endParaRPr>
        </a:p>
      </dsp:txBody>
      <dsp:txXfrm rot="-5400000">
        <a:off x="1106896" y="173576"/>
        <a:ext cx="5656913" cy="927481"/>
      </dsp:txXfrm>
    </dsp:sp>
    <dsp:sp modelId="{1AFE7487-0CC1-4AE3-9D9E-DE546F3646AB}">
      <dsp:nvSpPr>
        <dsp:cNvPr id="0" name=""/>
        <dsp:cNvSpPr/>
      </dsp:nvSpPr>
      <dsp:spPr>
        <a:xfrm rot="5400000">
          <a:off x="-237191" y="1877015"/>
          <a:ext cx="1581279" cy="110689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latin typeface="Comic Sans MS" panose="030F0702030302020204" pitchFamily="66" charset="0"/>
            </a:rPr>
            <a:t>Bimanual</a:t>
          </a:r>
          <a:r>
            <a:rPr lang="tr-TR" sz="1400" kern="1200" dirty="0" smtClean="0">
              <a:latin typeface="Comic Sans MS" panose="030F0702030302020204" pitchFamily="66" charset="0"/>
            </a:rPr>
            <a:t> </a:t>
          </a:r>
          <a:r>
            <a:rPr lang="tr-TR" sz="1400" kern="1200" dirty="0" err="1" smtClean="0">
              <a:latin typeface="Comic Sans MS" panose="030F0702030302020204" pitchFamily="66" charset="0"/>
            </a:rPr>
            <a:t>Palpation</a:t>
          </a:r>
          <a:endParaRPr lang="tr-TR" sz="1400" kern="1200" dirty="0">
            <a:latin typeface="Comic Sans MS" panose="030F0702030302020204" pitchFamily="66" charset="0"/>
          </a:endParaRPr>
        </a:p>
      </dsp:txBody>
      <dsp:txXfrm rot="-5400000">
        <a:off x="2" y="2193271"/>
        <a:ext cx="1106895" cy="474384"/>
      </dsp:txXfrm>
    </dsp:sp>
    <dsp:sp modelId="{DE773CF0-9ECC-4320-A0C4-152ADF83A3A6}">
      <dsp:nvSpPr>
        <dsp:cNvPr id="0" name=""/>
        <dsp:cNvSpPr/>
      </dsp:nvSpPr>
      <dsp:spPr>
        <a:xfrm rot="5400000">
          <a:off x="3446524" y="-699805"/>
          <a:ext cx="1027831" cy="570708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smtClean="0">
              <a:latin typeface="Comic Sans MS" panose="030F0702030302020204" pitchFamily="66" charset="0"/>
            </a:rPr>
            <a:t>T</a:t>
          </a:r>
          <a:r>
            <a:rPr lang="en-US" sz="1600" kern="1200" dirty="0" smtClean="0">
              <a:latin typeface="Comic Sans MS" panose="030F0702030302020204" pitchFamily="66" charset="0"/>
            </a:rPr>
            <a:t>he detection of infiltration or nodules of the vagina, </a:t>
          </a:r>
          <a:endParaRPr lang="tr-TR" sz="1600" kern="1200" dirty="0">
            <a:latin typeface="Comic Sans MS" panose="030F0702030302020204" pitchFamily="66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Comic Sans MS" panose="030F0702030302020204" pitchFamily="66" charset="0"/>
            </a:rPr>
            <a:t>Uterosacral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en-US" sz="1600" kern="1200" dirty="0" smtClean="0">
              <a:latin typeface="Comic Sans MS" panose="030F0702030302020204" pitchFamily="66" charset="0"/>
            </a:rPr>
            <a:t>ligaments </a:t>
          </a:r>
          <a:endParaRPr lang="tr-TR" sz="1600" kern="1200" dirty="0">
            <a:latin typeface="Comic Sans MS" panose="030F0702030302020204" pitchFamily="66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smtClean="0">
              <a:latin typeface="Comic Sans MS" panose="030F0702030302020204" pitchFamily="66" charset="0"/>
            </a:rPr>
            <a:t>P</a:t>
          </a:r>
          <a:r>
            <a:rPr lang="en-US" sz="1600" kern="1200" dirty="0" smtClean="0">
              <a:latin typeface="Comic Sans MS" panose="030F0702030302020204" pitchFamily="66" charset="0"/>
            </a:rPr>
            <a:t>ouch of Douglas </a:t>
          </a:r>
          <a:endParaRPr lang="tr-TR" sz="1600" kern="1200" dirty="0">
            <a:latin typeface="Comic Sans MS" panose="030F0702030302020204" pitchFamily="66" charset="0"/>
          </a:endParaRPr>
        </a:p>
      </dsp:txBody>
      <dsp:txXfrm rot="-5400000">
        <a:off x="1106896" y="1689998"/>
        <a:ext cx="5656913" cy="927481"/>
      </dsp:txXfrm>
    </dsp:sp>
    <dsp:sp modelId="{623B9856-E33A-4A4A-AA4F-2007AF39B9A9}">
      <dsp:nvSpPr>
        <dsp:cNvPr id="0" name=""/>
        <dsp:cNvSpPr/>
      </dsp:nvSpPr>
      <dsp:spPr>
        <a:xfrm rot="5400000">
          <a:off x="-237191" y="3275118"/>
          <a:ext cx="1581279" cy="110689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kern="1200" dirty="0" err="1" smtClean="0">
              <a:latin typeface="Comic Sans MS" panose="030F0702030302020204" pitchFamily="66" charset="0"/>
            </a:rPr>
            <a:t>Rectovaginal</a:t>
          </a:r>
          <a:r>
            <a:rPr lang="tr-TR" sz="1400" kern="1200" dirty="0" smtClean="0">
              <a:latin typeface="Comic Sans MS" panose="030F0702030302020204" pitchFamily="66" charset="0"/>
            </a:rPr>
            <a:t> </a:t>
          </a:r>
          <a:r>
            <a:rPr lang="tr-TR" sz="1400" kern="1200" dirty="0" err="1" smtClean="0">
              <a:latin typeface="Comic Sans MS" panose="030F0702030302020204" pitchFamily="66" charset="0"/>
            </a:rPr>
            <a:t>Palpation</a:t>
          </a:r>
          <a:r>
            <a:rPr lang="tr-TR" sz="1400" kern="1200" dirty="0" smtClean="0">
              <a:latin typeface="Comic Sans MS" panose="030F0702030302020204" pitchFamily="66" charset="0"/>
            </a:rPr>
            <a:t> </a:t>
          </a:r>
          <a:endParaRPr lang="tr-TR" sz="1400" kern="1200" dirty="0">
            <a:latin typeface="Comic Sans MS" panose="030F0702030302020204" pitchFamily="66" charset="0"/>
          </a:endParaRPr>
        </a:p>
      </dsp:txBody>
      <dsp:txXfrm rot="-5400000">
        <a:off x="2" y="3591374"/>
        <a:ext cx="1106895" cy="474384"/>
      </dsp:txXfrm>
    </dsp:sp>
    <dsp:sp modelId="{B1E78A19-A317-4A6B-918E-3EF6852304E3}">
      <dsp:nvSpPr>
        <dsp:cNvPr id="0" name=""/>
        <dsp:cNvSpPr/>
      </dsp:nvSpPr>
      <dsp:spPr>
        <a:xfrm rot="5400000">
          <a:off x="3999971" y="144850"/>
          <a:ext cx="1027831" cy="68139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latin typeface="Comic Sans MS" panose="030F0702030302020204" pitchFamily="66" charset="0"/>
            </a:rPr>
            <a:t>T</a:t>
          </a:r>
          <a:r>
            <a:rPr lang="en-US" sz="1600" kern="1200" dirty="0" smtClean="0">
              <a:latin typeface="Comic Sans MS" panose="030F0702030302020204" pitchFamily="66" charset="0"/>
            </a:rPr>
            <a:t>he detection of infiltration or mass involving the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rectosigmoidal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colon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endParaRPr lang="tr-TR" sz="1600" kern="1200" dirty="0">
            <a:latin typeface="Comic Sans MS" panose="030F0702030302020204" pitchFamily="66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err="1" smtClean="0">
              <a:latin typeface="Comic Sans MS" panose="030F0702030302020204" pitchFamily="66" charset="0"/>
            </a:rPr>
            <a:t>Adnexal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r>
            <a:rPr lang="tr-TR" sz="1600" kern="1200" dirty="0" err="1" smtClean="0">
              <a:latin typeface="Comic Sans MS" panose="030F0702030302020204" pitchFamily="66" charset="0"/>
            </a:rPr>
            <a:t>masses</a:t>
          </a:r>
          <a:r>
            <a:rPr lang="tr-TR" sz="1600" kern="1200" dirty="0" smtClean="0">
              <a:latin typeface="Comic Sans MS" panose="030F0702030302020204" pitchFamily="66" charset="0"/>
            </a:rPr>
            <a:t> </a:t>
          </a:r>
          <a:endParaRPr lang="tr-TR" sz="1600" kern="1200" dirty="0">
            <a:latin typeface="Comic Sans MS" panose="030F0702030302020204" pitchFamily="66" charset="0"/>
          </a:endParaRPr>
        </a:p>
      </dsp:txBody>
      <dsp:txXfrm rot="-5400000">
        <a:off x="1106895" y="3088102"/>
        <a:ext cx="6763809" cy="9274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34CC0-F431-44EC-B078-497979AB60D8}" type="datetimeFigureOut">
              <a:rPr lang="tr-TR" smtClean="0"/>
              <a:t>15.06.2019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87E0D-02C4-4771-8513-39AB78FD538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4596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83134-4076-4552-8147-CE5B36D495BF}" type="datetime1">
              <a:rPr lang="tr-TR" smtClean="0"/>
              <a:t>15.06.2019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21CC-9FD9-4FE0-8FFB-44DB3B47FE88}" type="datetime1">
              <a:rPr lang="tr-TR" smtClean="0"/>
              <a:t>15.06.2019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1443E-D7C5-4926-AC11-C96BB9058B70}" type="datetime1">
              <a:rPr lang="tr-TR" smtClean="0"/>
              <a:t>15.06.2019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86C42-AEEB-4BE0-8D14-41DFB39A1720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03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E355E-28C8-4E4C-9611-A1A85643676E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9ED55-7B83-44F5-98E0-519CCC76C1B0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10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6075D-5983-43EB-B1FE-7A7157AD62B1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76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4A8EA-EF14-4EAF-B5C6-5A049BD059D2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41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5EDD8-0ACB-431E-AC75-C0637D63A290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87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BC292-7857-446E-9DEA-C5A86F6A3BDD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41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257A5-AD45-4707-BE05-7D5C9E2012BD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0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31B0-F3FF-4C28-BB1F-5264F43052B6}" type="datetime1">
              <a:rPr lang="tr-TR" smtClean="0"/>
              <a:t>15.06.2019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AEFC9-8E9B-485E-9988-5588A36FFA21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4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6BCA5-C538-4D4F-93BE-C7352608A3AC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88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C82F-2FBF-43B6-9D3F-068FD0D7520A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70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B1201-800D-4E62-BBB8-D7CAE8400600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93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62223-0BE5-45B4-B9E4-C568AB48D284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17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8230C-BDF8-4F21-A1F6-47379A0150B3}" type="datetime1">
              <a:rPr lang="tr-TR" smtClean="0"/>
              <a:t>15.06.2019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F84BB-CA72-4D19-8BFE-1EAEEC8EE61C}" type="datetime1">
              <a:rPr lang="tr-TR" smtClean="0"/>
              <a:t>15.06.2019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F6A93-84D4-4EA2-8244-5C3040470B3F}" type="datetime1">
              <a:rPr lang="tr-TR" smtClean="0"/>
              <a:t>15.06.2019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198D4-ABBE-4EF2-A2CF-87E5B3292A23}" type="datetime1">
              <a:rPr lang="tr-TR" smtClean="0"/>
              <a:t>15.06.2019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F750E-5701-4162-99C9-57D10335A7D6}" type="datetime1">
              <a:rPr lang="tr-TR" smtClean="0"/>
              <a:t>15.06.2019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CE3AB-4D3A-4A61-9252-A3371BDF63E2}" type="datetime1">
              <a:rPr lang="tr-TR" smtClean="0"/>
              <a:t>15.06.2019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4BD57-72C9-4080-AE68-93CFDD9FD925}" type="datetime1">
              <a:rPr lang="tr-TR" smtClean="0"/>
              <a:t>15.06.2019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AF2FD-BE53-4486-9365-0C868933955A}" type="datetime1">
              <a:rPr lang="tr-TR" smtClean="0"/>
              <a:t>15.06.2019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AAF69-EF93-4744-BA5A-40A17C18FCAB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600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26.jp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35.jp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187624" y="2060849"/>
            <a:ext cx="6552728" cy="1008112"/>
          </a:xfr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r>
              <a:rPr lang="it-IT" sz="2400" b="1" dirty="0" smtClean="0">
                <a:latin typeface="Comic Sans MS" pitchFamily="66" charset="0"/>
              </a:rPr>
              <a:t>Endometriozis Tanısında </a:t>
            </a:r>
            <a:r>
              <a:rPr lang="it-IT" sz="2400" b="1" dirty="0">
                <a:latin typeface="Comic Sans MS" pitchFamily="66" charset="0"/>
              </a:rPr>
              <a:t>Yeni Ne Var?</a:t>
            </a:r>
          </a:p>
        </p:txBody>
      </p:sp>
      <p:sp>
        <p:nvSpPr>
          <p:cNvPr id="5" name="AutoShape 2" descr="data:image/jpeg;base64,/9j/4AAQSkZJRgABAQAAAQABAAD/2wCEAAkGBhQSERQUERQVFRUVFBUYGBgUFh0dGRwcFxcVGBYdHB0YHCYeGCAkHB0WHy8gIycpLC4sGB4xNTArNSYsLCoBCQoKDgwOGg8PGikfHyQpKSwpLCosLCwsKSwpLCwpKSwpLCkpLCkpKSkpKSkpLCkpLCwpLCwsLCwsLCwpKSwpKf/AABEIALQAtAMBIgACEQEDEQH/xAAcAAACAgMBAQAAAAAAAAAAAAAABgQFAQMHAgj/xABJEAACAQMCAgYFCQQHBgcAAAABAgMABBESIQUxBhMiQVFhBzJxgZEUI0JSobHB0fAzYnLhJDRDgpKishUWU3PC8QgXRGOz0uL/xAAZAQADAQEBAAAAAAAAAAAAAAAAAQIDBAX/xAArEQACAQQBAwIGAgMAAAAAAAAAAQIDERIhMSJBUTJxBBNhgZHxQrEzUqH/2gAMAwEAAhEDEQA/AO40UUUAFFFYzQBmsZry0gA35VQ3nSMsxjtU6x/rfQHn5/dQVGLlwXk1wqglmCgd5OBVLP0rTOmFXlb90bfH8cVCbhi9ZF8tm1PK5VEydOoKXwMDGcA+GcVV/wC85kiuILZEtZ0LmLU6hZYoZTHKyuVwjDS47QOnKtuKEmy7QX1L3rb6XkEhHnufx/CoktoNJea+JUSLGxjbYOWChDgnB1EDBHfVJw5BcTWl0Emk6u5kgmDy9coIj7EqFT1XZZVGtQN3bO4qLZdCb1YHBMKfKYw8inUvVzpKJo3Y5bUTlkYqB6iHfFVgu7Hm/wCOi9vbOzjkZJZZS6tArAknBuGZYsnGMEq2/djevPDrSynZVieUl4mlTOQGRJBGWBI5FiCPEEEbVH4r0dF0zvczW69aLQSIjllIt5pXIBOk9pH05xsc93P3Z8NeKWKRL62cxW7W/wA6pyY+sDxk6ZF7QUIpPI4zjeljEedTySI7a21XCRXkitbYM2W2QEMdzgAjCtyO2KlWPXumu1u47hM4zkMMjmMjO/lml9+gsvVSpBdLMZ7VoZSWVSXeZZWcaF3HauPWJI1Ab1L4b0anS6iEisyi8uJ3mJXthIVits6cBTpfGMD9kTTxjbkTqS77Lz/b08X9YgOPrR8vvP31Y8P43DLsjjP1Ts3uzzpOl6VSi5vJRJIbe2dIhFGYjrcYUoVb51WeVwFYbYWsJPr+UyXaxqFKhPk8iPiUsFEJkUKes16QFZB63rN3LFivCXKsdDzWc0qQXNxAocH5RCRnKnLDx3UnON/Ebd1XvDeMRzDKHJ7weY9o/GkTKDW1tE+isZrNBAUUUUAFFFFABRRWDQBmo15erEpZyAB+tvE+VF7eLEhZzgAUsGVZiLi8dYoNQWNZHCqScgbkgHP2+yguMb7Z6lne6GuVhBagj1iAWyQBknbc4Hhk4Gaq39IFvbSLGEMMSTvDN1yFTkYAkRwSrYJBZT2tDBgMDeJ0k4lNrnimcA6lEVnpUw3UEjLHpVtPWGU5IJB7BwcadzaR8LjtNfyl/lMjr1WgjV1sat8wZlYENIgymv6Q7icYpJR2ym3LpX4NXFehbPcTFZXjgcC5iZXAjiulIy7JzcNhG542k72BrMNpZxswigFzM00k2vQM6pCxI1AZKgMygHIwdyato+ES3GGuTpTuiXYY7s/rPsq/tLFI1xGoUeQ+/wAffSybDpjzsoIbG7cAakt0AwFjUbDwwOXxFbk6HxneV5JD4s1MGKKmwvmPtoqE6LWw/swfaT+dez0Ztv8AhL8T+dWlZxRYnOT7lFL0OtzyVlPiGP41pPR2WP8AYXDj919x/L4UxYrOKLFKpITOJxsVdb22WVXTQ0keA+kEMBqG4wwDDdcEA1H4fwOFnWWKWSfq3kuHjlIM0kojWODJOBhFDADGMlTnankrVPxLo3HIdSfNuDkMm2/mOXv507tDvF86EbR8kGly0csqtc3/AFTsEjjd+xHGiEASs+mJWXDHS53yKvrEpdxR3KD5JPI0gCF1yzRsysOz63qncDu3FbbmUqUjvlDBXVo5gM4dM6GI5EqSSMjY7476g9H/AEfJDPDIzdbHbxL1LyNqZnIOWI5RIgOFVeZdmYkgVV1JbDqg7r9jDwnjxZuqnASUeOwb2efl8PK8FJtvxWG/RQ7JHLK0jWwUnrDEpOiRhzCtgtvgYIxvVpwbizhvk9xtIvqnuce3x/XOo4BxUtr8F/RWKzTMgooooAK8u2BWTS/0kuy5W3jPbl5+S9+T3flQVGOTsRsG9mydoIzsPrN+P5Y8aW+L9IVujdW0kUiNGYGhVrZn6qVdWBKIwwKMVXfdWSQgciBv6T9KUthGlpeRRm3kKzo651ZGDnONeknLKh1YJI3XSbua8Xq47qaBFu9LRxlHD5Vsbq641xnZhkZ3GwJql0q7Lbydl9iu4bwxLGOKOJWa5ZQdDMGWJ2B6zqx6sQ3IwmAQo7qY+DcB6s9ZL25m3LHfGe4fnRwHg/V/OS9qZ92J7s9wq5xUc8hKWPTEwBWazRTMgqs6SXzQ20jpgMAApIzhmIVTjv3OcVZ0r9PJ/mok+vMD7kVn+8CgqEcpJEngHSZZ+w/Ylxuvc3iU7yPI7j7Teg1ydkz7iDncHI5EEbg+Y3pi4P0wZMLc5de6VR2h/GB62PrLv4jvpKVzqq/DOO47HiitFteJIoaNgynkynIPsIrdmmcZmvOa8XNysalnIVVGSScADxNJvE+mrsxFuoRfryDtHzCHAUfxb/uikXCnKbskN9zArqVcAqeYNLF5aNahlYGS1kBVh3qGBDbjlkH3+R3qptelVxG2t5NaZGpWVR2fpFSoGkgb94OKfnhDghhkEEEHl50c7NHGVJ2kIN10bOqK3s1EVo6K7OhfXcFGAeOWZe3DhNxz1ersARTJe8D1QohlLzIOxI+A7Y3GSOe2Mkd4zUNkNrIYmZhbzZAYEhkJGNj3Hz9h8aU57SKwv2llV5XQ/wBGVm1TOZQqGSWV2PVwqxKIXKjLNsSFq11E7i019joPAOK9apVxpkTZh9x/XfVxmkleIa0ivoVxuUmQEEAqxRxkbMNQIDDY9k04Ws4dQynIIBB8jUiml6kbqKxRQZmuaYKpYnAAJPsG5pWsZWEc12yszPkIqlA2M47JchMjuyd9PnU/pVOerWNecrhfdkZ+3ApW6dXNsOrtLi1nk6pEkiaMxDcnq+wJXxKckBl0t6423oSvI1Woe5H6Pwrc3LFnR9G88ihYpSAPUu7ZwY5c7gSp4bYpo4ND8omM7ABE7ES42AHfj9bnyqrt7QwWkcQjWOa4fSQIIon0httYgJQkbbjA3OwpzsrQRxqg5KMfmffzpyd3YPTG/k3gV6rFZpGQUUUUAYNInTq8+fUHlFCzH++2fsWI/wCKnyq6/wCj9vOcyxIzYwWI7WPAkbkeVBcJYyuLCdCHMSMJcSlQWV1yuSMkArhlwds9rlyqmvuGzQfto2UfWHaT/EPV/vAV0/TRilijaPxM4s5bY3zwnXC5Unc43Rv4l5H+LY+dNPDenKEYuB1Zx6ygsh+A1KfIj3mt/HeAWgR5XHVY3LRHSSTy7I2difLJpKtYndgiAs7sdCnAOnb1iowMDBZgMb9+2VtG3RWTbVvqS+PdIDcONRCpn5uNmUbj6bljgEc9zhdu/etE6RaNKsZZG5uhZYkH/t8mlbwY7b55bVep0ElONU0Yx4Rsx92ZB9xqytehMI3lZ5fJyAv+FMZ9+aZLqwirJi5wTgpunG3zKsNb9zYOdC/WJ5E8gMjnXRwteY4goAUAADAAGAAO4Dur3TOapUdR3ZD4pYLNGUbv5HwPcfjSpNaPdQfJzoMsEsbFJSerkCElRJpBZlB308jhc7Hd3IpZ6RxmGVLhDpyOrY4yNwdJI78eHfpAovbY4dSxZTdDOLTXAKyrbpadWYlWOPqwZtXbSL5xhIq4YaxgE40g4Jq+6M3BjaS2fnGcr5qT/wBj76UL3g6RPGvE57YqkcwgigV+t1TSI46tMMyiPRpRkGceGKvIuMdYLS9C6NY0SqeasCVdTkZ7LBxvg9kbVU/I47vEdAaK8qaKkwF+f53iCjuhTPvP/cfClC5umu7s2zzMiMySJFf25STWXcuLeSPQymNVUqwLbt3jNMEdzKBxCeBDJKMrGoGcsM4GMjP0TjyrbwfpebicRGCWPBmYmWORMRpoEbdtNJLFuQO2KceLm1TnEkWw62/duawKFHtP6amQUv8ARBMxySHnJKx/XxNMAqUKpzbwZoJorXNKFBLEAAEkk4AA3JJPLamZnvNJPSb0sWNoSuszyA7pDg4PgXJCj2ZzXPum3pHuOIzfI+Gh+qYlcx7PNzz/AAp8MjJJwcC46L+gaPSHv5CzEfsoTpUeRfGW/u4Ht51uqcYq82VbyVHE/T5csT8nghjHcXLO3/So+Bqnf01cTJyJIgPAQr+Oa7Fb+irhiDAtIz5sWY/a1e5PRfw0/wDo4vdqH3NVqpRX8R3RxxPTZxMf2kJ9sI/DFTYPTzfDZo7Zvarj7pMV0LiHog4UFZmiaNVBJZZWAAHMnJrn1z6OrZ5CLfrwrNpjUspdue+67Z57+qBvjcCs6L7Fxjl2IvE/TDNcMplhTSg2VZCFDd7HIOT3eQyBzNTuA+mRLYMfkZaRvWfr8bZOFA6rYD27k59l2v8A4fYyozduHx2sRqVyeeM4OPPb8Ai+kP0fnhbQ4mEwlEmOxoI0FM57RH0hvtyO1XGNGbsuQy1idt6AdNTxOKSXqOpVHCDL6snSGb6K4xlabBSl6K+EfJ+F24PrSL1re2TtD/LppurinbJ2MmFFFFSIKgcas+thdO8jb2jcfbU+sEUDTs7iPccQk+SQyQMVfPVM0dqZ5iBnSqgMAo7yWyKjcD4gLmznQdeWVY7hWuDFqdZtZVgIeygOiTsnfx51IuLZeov4X0hEJc6pHRdIyxDtGC4TAGQOe4760ej+WSVpGjgtEtHQ9u3jMZkfYKQGYsyhdW7KnPYGqW4GsumVxx4Jc9ZbxseekA+0bH7s0VVdFbnTCyH6EjL9x/GioTFKG2Ussj/7Pn6tsNJcKpPWiIkM6a1WRiNLFcqD4natnA7OWFrnEE9vB8mzommEo60F+0h1sQCpGeXIbV5RVNgyM+hZLhImbq1k2d1XGmTsjPLJBxzwa8dHHtBFPFaSTv8A0Qt87OZAAGljwFLERnK52AGCuPKo+kqp/kGjoqmLWPz1H/MauBVV0ZP9Fj9h/wBRq0qVwZz9TA1y306dLDDbpaRnDT5Z8c+rXu/vNt7FanPpX0zt+Hoj3JbEjFVVF1McDJ28B3nzHjXBemvSmG+4os51m3UwLuva0IVMmFz35bbzrpoU3J3toSR1n0SdBltLVZpF/pE6hmJ5ojYKoPDbBbxJ8q6ABXOf/PXh45C49nVf/qo9v6ZxdTx29hbSPJIwUNMQqqObMQhLEKMk7jlzqZwnJ3aBpnT613EoVSzEBVBJJOAABkknurE0wVSzEKoBJJOAAOZJPKufdIekJudgdMC7gNsXxyd/Ad4U+09wGPBVOm5uyNfSfpN17KM6YdQ0K3ZMjcwx1Ee0KeWMnf1ZPBOK29sNWmSaVhhmVMKAd9KGTTtnBJxk4GRyAi8N6PTXB1IgRcftZRzB56R6zD3qD40zWvQaEftGkkPm2lfcEx95oOqcqcVgv+ERunh+jbnHnKP+lWH21Q9I2tOIFTe2spKBlUxTjYMQTtlc/CnQ9D7T/gr72b/7VHuOhNufV1oe4rIx+x8ii7T0YqVLwzbwjpHbNpjjbQQAFSRSp2GABnZjgcgTyNXgNcu4/YrbyCKSWOQuCQuQJNORu6d4/eGBtyGKh8a6WX1vbH5NL6naHWIHYqMalBbc45jOTswP0aaTbsEqKayizr1Fcu6D+lKeSSODiULRNKcRTGNkV27lIYYye4jn4d56eppyi4uzOc9Vis1ipAWUjPyy6VNmaEkcueFxzBHPxBHkaU+iJtUvozL8oS8LTRrqMOhiupZP6sq5GxwXUd2Kbl/r853IFvyXmdk5Y76g9FeIWUchgtrSaCTOHL2zg5K6/nJSDuRv2m3yKqLsma1O3siBJedXLMoP9q5+NFRuJxlp5SB/aMKK59nqRirIsHBFnfJ1STFZCRG8fWA7gZKD18YzgeFQ+hMUxllVrcxxyRSgkWS26AqyLDp+mdaF2KtnSRgGra4jdbmeNC463Q3Yxq0kgPpLMNJCszZzkadgTtVXw+0MdxDOsNzbRpJplmu7ku8gfMaJ1YkfnIyHJxpx510R4seZU9Vxn6HS5tgDzVmB+Ofxq9pd6Pnq7i4hP1ta+/n960xCoXBNRdRxnpN0VuuO3TzQvGlrCWhhaQnt6T84yhQcgv8AS2zpGOVcy6TdH3srmS2kIZk07rnB1KGBGd+RxX1fFAEXCgBQNgBgD3DauJenrgBSeG7UdiROrc/vpkrn2pkf3K7Ph6ryxFFnjg/oKaZEka8j6t1VwY42JKsAQe0yjkfOukdG+hVnwqJnj9bT25pTlseHLCjPcBucc6SPQz6QFCLYXDYYH5hjyOdzGT4g5K+OSO4U6dK+EXE0yBO3GcYUnCo45s+N2GORGSCMDGQairKpfGTGtuzdiq4vxqS8kEcanRnsR/SfB9d9+yBsQCcDmdyAL3gvQ5Uw9xiRxuF/s18MA+uR9Y+4CrTgnAUtlwvadsa3PrMR9wG+F5D2kmrSucqVTWMeDyBWaCarOPdJILOIy3MgRRyz6zHwUDdj5CjbMSfcTqqlmIVQMkscAAcySeQ8643069NZyYeHHHMGcj/4wf8AUfcO+lXpx6Rp+Jv1MSsluWwkS7s5zhden1jnkg2Hnzp09H3obVAs/EV1PzWDmq/8zuc/u+qO/PIdUacaayn+C0rciV0M6I3d3MLxyywo3WSTzE9tVz1gXO8mV1Lnlvz7qf8AgobrbXPrdZDn247f40w9LeMqR8miIwMdaRyAGCIwPE7EjuXbvxUTofw/rLjrCOzD3+LsCAPcpLH+JKwq1PmM6qfTSlJ9x0vuHpMhjlQOjc1YZB/I94PMVviXG3h41soqDiCsGs1quJgqljyAJPuoAWIlMk18VIB0FFYsVAJBAJZd1wRzG47qoPR/xGCS4Gma5Wd4+taJ7hZo3UKqBiwGoEDTgNoPLarB7SV7F2WLrutuFaSPCFnjDgyKok7BJwdj3ZqR0faeFLjrreCBViSRBBGECs/W5iJBxKVAjJYAbuRvTj6TWe5W9jPCLETCV/GZ8ezY0VcdE7fTapn6WW+J2+6ioxNJVmm0iN0g+ant5+QDaH9hzjPsy1Vlx0BswLgysydY8kztHI0RCMxc6wraXCtqOoj7qZeM2HXQOg5kZX2jcfl76SOO2Ed7bw6onklXUhEMKNKwQr2RNJ2YR2gTk7jVgVcebGb3BfQupuIL1lteoGWOVcNrXS2lvVJB5bb79wFNoNIfDYWQfI7kLG1yJJIR1zTPqTBfrJJGy7NkHCKFARhk0w9GuIl4tDZ6yLssDz25fl7QaTVmD6o38F2arekHAoru3eCcZRxjbmCN1YeBB3BqyoIo42jI+WemPQe44dLplGqMk9XKoOhvD+FvFT54yN6YOivppurVRHOPlMagAF2xIAP399X94E+dd+vrFJUaOVFdGGCrAFT7Qdq5vx30EW0hLWsj25+qe3H8CQw/xV1xrxmsaiLv5N1r6e7Fh85HcRnwKBv9LGts/p34eBlROx8BFj7WYCkS89A18vqSW7jyZlP+ZfxrFr6Cb9vXe3j8y7H7FU5+NPCj5CyLXj3p9kYEWduI/B5jqb3IvZHvY+yka0sr7jFz9OeTbU7nsRjzPqoPADfyNdS4H6BraMg3Urzkb6VHVx+/BLH4in9IreygwqpDEncigDfbYDmSdvEml82ENQQXXYW+g/o2t+HL1jESXGO1KwwF8QgPqDzO5HM42rZxvpgXylsSByMvj/ywf9Z28AeYquM8ckuTg5WLuj8fAyEbMe/SOyPPnXnhPB5Llux2UGzSHfHiqj6T+R2Hf4VyTm5M6oUVFZ1CPw/h7TP1UQGdizHdVBJ7Tb5JJyeeWOd+ZHR+F8LSCJY0zgd55kndifMnJrHCuFRwJojGBnJJ3ZjjBLHmT51NApIwq1XN/QzRRWDTMTNUXSy6xEI19eVgo/H8B76unbFKny0STSXLYMcAKxgsq63+iAWIGSTgZ72WkaU1vLwL3THi9rFLbwStFIsEchkVZuqniI6vtowkXLsG/Z8yAxB2wbCG0EVnpjkMrXk5kRyzMzRkKIiSwDHCCIb1X8C4ndzXugKsKly0ttey9ZIFzlmiBiVgPDTIyDblTTbDr71mHqQDSP4v1n/CKuWlYqHOTGG2hCIqjkoAHuGKK9A0VJg2ZNLMn9Gu88op9j3YbP55+J8KZ8VC4vw4TRFD38j4HuNJmkJWdmJFravFczwwRxwyph5b25k62RonJ0FdeCxOlgQSqKVxhtqtbq7Ala5gzmOQxToRhgVxuQe4jSwPeCp5Vqeya7iNs8rQzREgkAMHjYFJAUbsvlTsSDg6WGdwb/g3RyG2iMcS7Nu7OSzyHGCXZt3JG2/dtVN3RV3Tlv8AZOtLpZFVlOQwyKkUrDVYyd7W7n2lD+vj7RTLDcB1DKcgjII5VNyZRttcGyisZrNMgKKKKACkTptcubhUbZFUOngSSVZvauwA7tWfpCnul/pfwdpolMQBlRwVzts3ZfPlg5P8PiBQ9mtKSjNNinwbhDXMhQZVFwZGHPB3CqfrEfAb8yM9Es7VY1CIoVVGAByFaeE8KW3jWNd8cz3sx9Zj5k/DYdwqbSSsFWo6kgFZorGaZkZrDGgmqfjfHBGAkY1TNsqjuz3mgcYuTsjR0hvi7C2hPbf1j9VTz/Xh7aV+PX0CubWWNnSKLXGiQtMZXZXDysu0bRxb5DH1/DAy4cE4MYgWkOqV93bn54Hv+PwqrvuiixGR4CqwyZM9tJn5O+fWYYB6puedIw3IjfNOOts0k16UV/B4jZ2jaJXkSXQLQOxchDGuGywyNRy+nkvZApp4Dw4QxBfpHdvafvwMD3VV8JiNzN17DEabRD2d+P1vt3UygUnt3FLSxM5oorNBmFeWFeqKAKPj3CWbEsO0qcv3h4ff9o76kcG40s6eDjZl7weWfZVmVqh4vwdtfXW50yjmO5/L2+3n9tI0TUli/sXM1uGBVhkEYINLr20tkS0WZITuU718T/P4+NWPCOOrN2W7Eg9ZDz88eX69trigE3B2e/oQ+HcWjmXMZz4jvHtFTapOIdG1ZtcLGKQd68j7QOXuqMvHJ4NrqMlf+InL3933UBgpekZCawGqBa8chl9Rxk9x2PwNc74jxy8imlupFnhWS1vuqV2GhREiNb5TJ0yFg7HUB+0A3wapK5Li1ydVrGmuV/75XsLNCWM0lq0MUihV1StJNKUIyMAvCg97HAqVfdP5YhaN1ySL1SXFyyREqySyKoVSAerCL1rZbBIiGdycVgxWOlE1gNXKH6TXS/K+sllwY+JRpnSQ0sLkRCIIoaNljOe1nVzA2zTX0Pup4EeC7WRFjIMMkzqxMbZwrurEF0II5k6dJ33pONgsxuryzVR3PSuMHTEGlbwQbfH8hUduG3Fz/WG6qM/QTmfb/PPsqLmip/7aNt90hLsYrUa35Fh6q+f8+XtqTwbgYiy7nXK3rMfPuH599TLGwSJdMa4H2nzJO5rdPKFBZiFA3JPKj3E5atH9ntmxz5c96WbmZr2Tq4yRAp7bD6R8B+vPwonupL1tEWUgB7T/AFvIfl8fCmCxskjQKgwB+snzoGuhX7nuCAIoVRgDYCt1YxWaZkFFFFABRRRQAVg1migCo4twFZu0CUkHJx+OOdQIuNyQEJdrt3SryPt/WfKmY1pmtw4IYAg8wRkfCkWp6tLgxb3CuNSMGB5EHNbKoZ+jJQ67WQxt9U7qfy+2vH+3J4f6xCSPrx8vy+6i48L7iydd9G4JOaAHxXb7tqhf7sun7G4kXybcfeBU216TW78pAp8G2+/arBZgwypBHiDkfZRoeU48iw/CZ9eDNA7jS/bVdfYJ0tgqSMEnDd2TjnWI+BThXCm1VZBhwsa4fOThuxhgctzz6xqr49wF5bq8bqJI0ltFiEsSxuXZZS7EqrhnBXQuDgkKw22qiXo5eoY3WAMA07QxGCPq42a4iZcxs7C3DICdSkld8EZwdFG/cPmPwvwOdrw2R2eMXiApjWkOMrnlqCkFc42z4VMj6HxZzIzyH95vy/OqfoXwe6t55Fl1dSOvyW6sh3acvG6FBr3jZtWv6RHhTbccTiT15FX2kZ+HOoaSDOT0v6PVtZJGMIoX2Ct9UM3SyMnEKvK3dpBA+7P2Vq+T3dx67CBD3L632HP2j2UvYPlvmWifxLpDHDtnW/cq8/LPhVfFwua6YNc9hBuIh+J/Pf2VacO4DFD6g7Xex3Y/l7qsQKBZKPpNdvAEUKoCgcgOVbaKKZmFFFFABRRRQAUUUUAFFFFABRRRQBgivJSiigCHdcFhk9eNSfHGD8RVXcdEoRupkQ/uv+YooqTWE5eSlu43jOBNN739vlUaK8lbnNJ3fSooqG9nopJot7PgYlHzksze1/5VbW3RS3X6Go/vEn+VFFUjiqzadkyzhtlQYVQo8AAPurYRRRVo5Wz1RRRQMKKKKACiiigAooooA//Z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4" descr="data:image/jpeg;base64,/9j/4AAQSkZJRgABAQAAAQABAAD/2wCEAAkGBhQSERQUERQVFRUVFBUYGBgUFh0dGRwcFxcVGBYdHB0YHCYeGCAkHB0WHy8gIycpLC4sGB4xNTArNSYsLCoBCQoKDgwOGg8PGikfHyQpKSwpLCosLCwsKSwpLCwpKSwpLCkpLCkpKSkpKSkpLCkpLCwpLCwsLCwsLCwpKSwpKf/AABEIALQAtAMBIgACEQEDEQH/xAAcAAACAgMBAQAAAAAAAAAAAAAABgQFAQMHAgj/xABJEAACAQMCAgYFCQQHBgcAAAABAgMABBESIQUxBhMiQVFhBzJxgZEUI0JSobHB0fAzYnLhJDRDgpKishUWU3PC8QgXRGOz0uL/xAAZAQADAQEBAAAAAAAAAAAAAAAAAQIDBAX/xAArEQACAQQBAwIGAgMAAAAAAAAAAQIDERIhMSJBUTJxBBNhgZHxQrEzUqH/2gAMAwEAAhEDEQA/AO40UUUAFFFYzQBmsZry0gA35VQ3nSMsxjtU6x/rfQHn5/dQVGLlwXk1wqglmCgd5OBVLP0rTOmFXlb90bfH8cVCbhi9ZF8tm1PK5VEydOoKXwMDGcA+GcVV/wC85kiuILZEtZ0LmLU6hZYoZTHKyuVwjDS47QOnKtuKEmy7QX1L3rb6XkEhHnufx/CoktoNJea+JUSLGxjbYOWChDgnB1EDBHfVJw5BcTWl0Emk6u5kgmDy9coIj7EqFT1XZZVGtQN3bO4qLZdCb1YHBMKfKYw8inUvVzpKJo3Y5bUTlkYqB6iHfFVgu7Hm/wCOi9vbOzjkZJZZS6tArAknBuGZYsnGMEq2/djevPDrSynZVieUl4mlTOQGRJBGWBI5FiCPEEEbVH4r0dF0zvczW69aLQSIjllIt5pXIBOk9pH05xsc93P3Z8NeKWKRL62cxW7W/wA6pyY+sDxk6ZF7QUIpPI4zjeljEedTySI7a21XCRXkitbYM2W2QEMdzgAjCtyO2KlWPXumu1u47hM4zkMMjmMjO/lml9+gsvVSpBdLMZ7VoZSWVSXeZZWcaF3HauPWJI1Ab1L4b0anS6iEisyi8uJ3mJXthIVits6cBTpfGMD9kTTxjbkTqS77Lz/b08X9YgOPrR8vvP31Y8P43DLsjjP1Ts3uzzpOl6VSi5vJRJIbe2dIhFGYjrcYUoVb51WeVwFYbYWsJPr+UyXaxqFKhPk8iPiUsFEJkUKes16QFZB63rN3LFivCXKsdDzWc0qQXNxAocH5RCRnKnLDx3UnON/Ebd1XvDeMRzDKHJ7weY9o/GkTKDW1tE+isZrNBAUUUUAFFFFABRRWDQBmo15erEpZyAB+tvE+VF7eLEhZzgAUsGVZiLi8dYoNQWNZHCqScgbkgHP2+yguMb7Z6lne6GuVhBagj1iAWyQBknbc4Hhk4Gaq39IFvbSLGEMMSTvDN1yFTkYAkRwSrYJBZT2tDBgMDeJ0k4lNrnimcA6lEVnpUw3UEjLHpVtPWGU5IJB7BwcadzaR8LjtNfyl/lMjr1WgjV1sat8wZlYENIgymv6Q7icYpJR2ym3LpX4NXFehbPcTFZXjgcC5iZXAjiulIy7JzcNhG542k72BrMNpZxswigFzM00k2vQM6pCxI1AZKgMygHIwdyato+ES3GGuTpTuiXYY7s/rPsq/tLFI1xGoUeQ+/wAffSybDpjzsoIbG7cAakt0AwFjUbDwwOXxFbk6HxneV5JD4s1MGKKmwvmPtoqE6LWw/swfaT+dez0Ztv8AhL8T+dWlZxRYnOT7lFL0OtzyVlPiGP41pPR2WP8AYXDj919x/L4UxYrOKLFKpITOJxsVdb22WVXTQ0keA+kEMBqG4wwDDdcEA1H4fwOFnWWKWSfq3kuHjlIM0kojWODJOBhFDADGMlTnankrVPxLo3HIdSfNuDkMm2/mOXv507tDvF86EbR8kGly0csqtc3/AFTsEjjd+xHGiEASs+mJWXDHS53yKvrEpdxR3KD5JPI0gCF1yzRsysOz63qncDu3FbbmUqUjvlDBXVo5gM4dM6GI5EqSSMjY7476g9H/AEfJDPDIzdbHbxL1LyNqZnIOWI5RIgOFVeZdmYkgVV1JbDqg7r9jDwnjxZuqnASUeOwb2efl8PK8FJtvxWG/RQ7JHLK0jWwUnrDEpOiRhzCtgtvgYIxvVpwbizhvk9xtIvqnuce3x/XOo4BxUtr8F/RWKzTMgooooAK8u2BWTS/0kuy5W3jPbl5+S9+T3flQVGOTsRsG9mydoIzsPrN+P5Y8aW+L9IVujdW0kUiNGYGhVrZn6qVdWBKIwwKMVXfdWSQgciBv6T9KUthGlpeRRm3kKzo651ZGDnONeknLKh1YJI3XSbua8Xq47qaBFu9LRxlHD5Vsbq641xnZhkZ3GwJql0q7Lbydl9iu4bwxLGOKOJWa5ZQdDMGWJ2B6zqx6sQ3IwmAQo7qY+DcB6s9ZL25m3LHfGe4fnRwHg/V/OS9qZ92J7s9wq5xUc8hKWPTEwBWazRTMgqs6SXzQ20jpgMAApIzhmIVTjv3OcVZ0r9PJ/mok+vMD7kVn+8CgqEcpJEngHSZZ+w/Ylxuvc3iU7yPI7j7Teg1ydkz7iDncHI5EEbg+Y3pi4P0wZMLc5de6VR2h/GB62PrLv4jvpKVzqq/DOO47HiitFteJIoaNgynkynIPsIrdmmcZmvOa8XNysalnIVVGSScADxNJvE+mrsxFuoRfryDtHzCHAUfxb/uikXCnKbskN9zArqVcAqeYNLF5aNahlYGS1kBVh3qGBDbjlkH3+R3qptelVxG2t5NaZGpWVR2fpFSoGkgb94OKfnhDghhkEEEHl50c7NHGVJ2kIN10bOqK3s1EVo6K7OhfXcFGAeOWZe3DhNxz1ersARTJe8D1QohlLzIOxI+A7Y3GSOe2Mkd4zUNkNrIYmZhbzZAYEhkJGNj3Hz9h8aU57SKwv2llV5XQ/wBGVm1TOZQqGSWV2PVwqxKIXKjLNsSFq11E7i019joPAOK9apVxpkTZh9x/XfVxmkleIa0ivoVxuUmQEEAqxRxkbMNQIDDY9k04Ws4dQynIIBB8jUiml6kbqKxRQZmuaYKpYnAAJPsG5pWsZWEc12yszPkIqlA2M47JchMjuyd9PnU/pVOerWNecrhfdkZ+3ApW6dXNsOrtLi1nk6pEkiaMxDcnq+wJXxKckBl0t6423oSvI1Woe5H6Pwrc3LFnR9G88ihYpSAPUu7ZwY5c7gSp4bYpo4ND8omM7ABE7ES42AHfj9bnyqrt7QwWkcQjWOa4fSQIIon0httYgJQkbbjA3OwpzsrQRxqg5KMfmffzpyd3YPTG/k3gV6rFZpGQUUUUAYNInTq8+fUHlFCzH++2fsWI/wCKnyq6/wCj9vOcyxIzYwWI7WPAkbkeVBcJYyuLCdCHMSMJcSlQWV1yuSMkArhlwds9rlyqmvuGzQfto2UfWHaT/EPV/vAV0/TRilijaPxM4s5bY3zwnXC5Unc43Rv4l5H+LY+dNPDenKEYuB1Zx6ygsh+A1KfIj3mt/HeAWgR5XHVY3LRHSSTy7I2difLJpKtYndgiAs7sdCnAOnb1iowMDBZgMb9+2VtG3RWTbVvqS+PdIDcONRCpn5uNmUbj6bljgEc9zhdu/etE6RaNKsZZG5uhZYkH/t8mlbwY7b55bVep0ElONU0Yx4Rsx92ZB9xqytehMI3lZ5fJyAv+FMZ9+aZLqwirJi5wTgpunG3zKsNb9zYOdC/WJ5E8gMjnXRwteY4goAUAADAAGAAO4Dur3TOapUdR3ZD4pYLNGUbv5HwPcfjSpNaPdQfJzoMsEsbFJSerkCElRJpBZlB308jhc7Hd3IpZ6RxmGVLhDpyOrY4yNwdJI78eHfpAovbY4dSxZTdDOLTXAKyrbpadWYlWOPqwZtXbSL5xhIq4YaxgE40g4Jq+6M3BjaS2fnGcr5qT/wBj76UL3g6RPGvE57YqkcwgigV+t1TSI46tMMyiPRpRkGceGKvIuMdYLS9C6NY0SqeasCVdTkZ7LBxvg9kbVU/I47vEdAaK8qaKkwF+f53iCjuhTPvP/cfClC5umu7s2zzMiMySJFf25STWXcuLeSPQymNVUqwLbt3jNMEdzKBxCeBDJKMrGoGcsM4GMjP0TjyrbwfpebicRGCWPBmYmWORMRpoEbdtNJLFuQO2KceLm1TnEkWw62/duawKFHtP6amQUv8ARBMxySHnJKx/XxNMAqUKpzbwZoJorXNKFBLEAAEkk4AA3JJPLamZnvNJPSb0sWNoSuszyA7pDg4PgXJCj2ZzXPum3pHuOIzfI+Gh+qYlcx7PNzz/AAp8MjJJwcC46L+gaPSHv5CzEfsoTpUeRfGW/u4Ht51uqcYq82VbyVHE/T5csT8nghjHcXLO3/So+Bqnf01cTJyJIgPAQr+Oa7Fb+irhiDAtIz5sWY/a1e5PRfw0/wDo4vdqH3NVqpRX8R3RxxPTZxMf2kJ9sI/DFTYPTzfDZo7Zvarj7pMV0LiHog4UFZmiaNVBJZZWAAHMnJrn1z6OrZ5CLfrwrNpjUspdue+67Z57+qBvjcCs6L7Fxjl2IvE/TDNcMplhTSg2VZCFDd7HIOT3eQyBzNTuA+mRLYMfkZaRvWfr8bZOFA6rYD27k59l2v8A4fYyozduHx2sRqVyeeM4OPPb8Ai+kP0fnhbQ4mEwlEmOxoI0FM57RH0hvtyO1XGNGbsuQy1idt6AdNTxOKSXqOpVHCDL6snSGb6K4xlabBSl6K+EfJ+F24PrSL1re2TtD/LppurinbJ2MmFFFFSIKgcas+thdO8jb2jcfbU+sEUDTs7iPccQk+SQyQMVfPVM0dqZ5iBnSqgMAo7yWyKjcD4gLmznQdeWVY7hWuDFqdZtZVgIeygOiTsnfx51IuLZeov4X0hEJc6pHRdIyxDtGC4TAGQOe4760ej+WSVpGjgtEtHQ9u3jMZkfYKQGYsyhdW7KnPYGqW4GsumVxx4Jc9ZbxseekA+0bH7s0VVdFbnTCyH6EjL9x/GioTFKG2Ussj/7Pn6tsNJcKpPWiIkM6a1WRiNLFcqD4natnA7OWFrnEE9vB8mzommEo60F+0h1sQCpGeXIbV5RVNgyM+hZLhImbq1k2d1XGmTsjPLJBxzwa8dHHtBFPFaSTv8A0Qt87OZAAGljwFLERnK52AGCuPKo+kqp/kGjoqmLWPz1H/MauBVV0ZP9Fj9h/wBRq0qVwZz9TA1y306dLDDbpaRnDT5Z8c+rXu/vNt7FanPpX0zt+Hoj3JbEjFVVF1McDJ28B3nzHjXBemvSmG+4os51m3UwLuva0IVMmFz35bbzrpoU3J3toSR1n0SdBltLVZpF/pE6hmJ5ojYKoPDbBbxJ8q6ABXOf/PXh45C49nVf/qo9v6ZxdTx29hbSPJIwUNMQqqObMQhLEKMk7jlzqZwnJ3aBpnT613EoVSzEBVBJJOAABkknurE0wVSzEKoBJJOAAOZJPKufdIekJudgdMC7gNsXxyd/Ad4U+09wGPBVOm5uyNfSfpN17KM6YdQ0K3ZMjcwx1Ee0KeWMnf1ZPBOK29sNWmSaVhhmVMKAd9KGTTtnBJxk4GRyAi8N6PTXB1IgRcftZRzB56R6zD3qD40zWvQaEftGkkPm2lfcEx95oOqcqcVgv+ERunh+jbnHnKP+lWH21Q9I2tOIFTe2spKBlUxTjYMQTtlc/CnQ9D7T/gr72b/7VHuOhNufV1oe4rIx+x8ii7T0YqVLwzbwjpHbNpjjbQQAFSRSp2GABnZjgcgTyNXgNcu4/YrbyCKSWOQuCQuQJNORu6d4/eGBtyGKh8a6WX1vbH5NL6naHWIHYqMalBbc45jOTswP0aaTbsEqKayizr1Fcu6D+lKeSSODiULRNKcRTGNkV27lIYYye4jn4d56eppyi4uzOc9Vis1ipAWUjPyy6VNmaEkcueFxzBHPxBHkaU+iJtUvozL8oS8LTRrqMOhiupZP6sq5GxwXUd2Kbl/r853IFvyXmdk5Y76g9FeIWUchgtrSaCTOHL2zg5K6/nJSDuRv2m3yKqLsma1O3siBJedXLMoP9q5+NFRuJxlp5SB/aMKK59nqRirIsHBFnfJ1STFZCRG8fWA7gZKD18YzgeFQ+hMUxllVrcxxyRSgkWS26AqyLDp+mdaF2KtnSRgGra4jdbmeNC463Q3Yxq0kgPpLMNJCszZzkadgTtVXw+0MdxDOsNzbRpJplmu7ku8gfMaJ1YkfnIyHJxpx510R4seZU9Vxn6HS5tgDzVmB+Ofxq9pd6Pnq7i4hP1ta+/n960xCoXBNRdRxnpN0VuuO3TzQvGlrCWhhaQnt6T84yhQcgv8AS2zpGOVcy6TdH3srmS2kIZk07rnB1KGBGd+RxX1fFAEXCgBQNgBgD3DauJenrgBSeG7UdiROrc/vpkrn2pkf3K7Ph6ryxFFnjg/oKaZEka8j6t1VwY42JKsAQe0yjkfOukdG+hVnwqJnj9bT25pTlseHLCjPcBucc6SPQz6QFCLYXDYYH5hjyOdzGT4g5K+OSO4U6dK+EXE0yBO3GcYUnCo45s+N2GORGSCMDGQairKpfGTGtuzdiq4vxqS8kEcanRnsR/SfB9d9+yBsQCcDmdyAL3gvQ5Uw9xiRxuF/s18MA+uR9Y+4CrTgnAUtlwvadsa3PrMR9wG+F5D2kmrSucqVTWMeDyBWaCarOPdJILOIy3MgRRyz6zHwUDdj5CjbMSfcTqqlmIVQMkscAAcySeQ8643069NZyYeHHHMGcj/4wf8AUfcO+lXpx6Rp+Jv1MSsluWwkS7s5zhden1jnkg2Hnzp09H3obVAs/EV1PzWDmq/8zuc/u+qO/PIdUacaayn+C0rciV0M6I3d3MLxyywo3WSTzE9tVz1gXO8mV1Lnlvz7qf8AgobrbXPrdZDn247f40w9LeMqR8miIwMdaRyAGCIwPE7EjuXbvxUTofw/rLjrCOzD3+LsCAPcpLH+JKwq1PmM6qfTSlJ9x0vuHpMhjlQOjc1YZB/I94PMVviXG3h41soqDiCsGs1quJgqljyAJPuoAWIlMk18VIB0FFYsVAJBAJZd1wRzG47qoPR/xGCS4Gma5Wd4+taJ7hZo3UKqBiwGoEDTgNoPLarB7SV7F2WLrutuFaSPCFnjDgyKok7BJwdj3ZqR0faeFLjrreCBViSRBBGECs/W5iJBxKVAjJYAbuRvTj6TWe5W9jPCLETCV/GZ8ezY0VcdE7fTapn6WW+J2+6ioxNJVmm0iN0g+ant5+QDaH9hzjPsy1Vlx0BswLgysydY8kztHI0RCMxc6wraXCtqOoj7qZeM2HXQOg5kZX2jcfl76SOO2Ed7bw6onklXUhEMKNKwQr2RNJ2YR2gTk7jVgVcebGb3BfQupuIL1lteoGWOVcNrXS2lvVJB5bb79wFNoNIfDYWQfI7kLG1yJJIR1zTPqTBfrJJGy7NkHCKFARhk0w9GuIl4tDZ6yLssDz25fl7QaTVmD6o38F2arekHAoru3eCcZRxjbmCN1YeBB3BqyoIo42jI+WemPQe44dLplGqMk9XKoOhvD+FvFT54yN6YOivppurVRHOPlMagAF2xIAP399X94E+dd+vrFJUaOVFdGGCrAFT7Qdq5vx30EW0hLWsj25+qe3H8CQw/xV1xrxmsaiLv5N1r6e7Fh85HcRnwKBv9LGts/p34eBlROx8BFj7WYCkS89A18vqSW7jyZlP+ZfxrFr6Cb9vXe3j8y7H7FU5+NPCj5CyLXj3p9kYEWduI/B5jqb3IvZHvY+yka0sr7jFz9OeTbU7nsRjzPqoPADfyNdS4H6BraMg3Urzkb6VHVx+/BLH4in9IreygwqpDEncigDfbYDmSdvEml82ENQQXXYW+g/o2t+HL1jESXGO1KwwF8QgPqDzO5HM42rZxvpgXylsSByMvj/ywf9Z28AeYquM8ckuTg5WLuj8fAyEbMe/SOyPPnXnhPB5Llux2UGzSHfHiqj6T+R2Hf4VyTm5M6oUVFZ1CPw/h7TP1UQGdizHdVBJ7Tb5JJyeeWOd+ZHR+F8LSCJY0zgd55kndifMnJrHCuFRwJojGBnJJ3ZjjBLHmT51NApIwq1XN/QzRRWDTMTNUXSy6xEI19eVgo/H8B76unbFKny0STSXLYMcAKxgsq63+iAWIGSTgZ72WkaU1vLwL3THi9rFLbwStFIsEchkVZuqniI6vtowkXLsG/Z8yAxB2wbCG0EVnpjkMrXk5kRyzMzRkKIiSwDHCCIb1X8C4ndzXugKsKly0ttey9ZIFzlmiBiVgPDTIyDblTTbDr71mHqQDSP4v1n/CKuWlYqHOTGG2hCIqjkoAHuGKK9A0VJg2ZNLMn9Gu88op9j3YbP55+J8KZ8VC4vw4TRFD38j4HuNJmkJWdmJFravFczwwRxwyph5b25k62RonJ0FdeCxOlgQSqKVxhtqtbq7Ala5gzmOQxToRhgVxuQe4jSwPeCp5Vqeya7iNs8rQzREgkAMHjYFJAUbsvlTsSDg6WGdwb/g3RyG2iMcS7Nu7OSzyHGCXZt3JG2/dtVN3RV3Tlv8AZOtLpZFVlOQwyKkUrDVYyd7W7n2lD+vj7RTLDcB1DKcgjII5VNyZRttcGyisZrNMgKKKKACkTptcubhUbZFUOngSSVZvauwA7tWfpCnul/pfwdpolMQBlRwVzts3ZfPlg5P8PiBQ9mtKSjNNinwbhDXMhQZVFwZGHPB3CqfrEfAb8yM9Es7VY1CIoVVGAByFaeE8KW3jWNd8cz3sx9Zj5k/DYdwqbSSsFWo6kgFZorGaZkZrDGgmqfjfHBGAkY1TNsqjuz3mgcYuTsjR0hvi7C2hPbf1j9VTz/Xh7aV+PX0CubWWNnSKLXGiQtMZXZXDysu0bRxb5DH1/DAy4cE4MYgWkOqV93bn54Hv+PwqrvuiixGR4CqwyZM9tJn5O+fWYYB6puedIw3IjfNOOts0k16UV/B4jZ2jaJXkSXQLQOxchDGuGywyNRy+nkvZApp4Dw4QxBfpHdvafvwMD3VV8JiNzN17DEabRD2d+P1vt3UygUnt3FLSxM5oorNBmFeWFeqKAKPj3CWbEsO0qcv3h4ff9o76kcG40s6eDjZl7weWfZVmVqh4vwdtfXW50yjmO5/L2+3n9tI0TUli/sXM1uGBVhkEYINLr20tkS0WZITuU718T/P4+NWPCOOrN2W7Eg9ZDz88eX69trigE3B2e/oQ+HcWjmXMZz4jvHtFTapOIdG1ZtcLGKQd68j7QOXuqMvHJ4NrqMlf+InL3933UBgpekZCawGqBa8chl9Rxk9x2PwNc74jxy8imlupFnhWS1vuqV2GhREiNb5TJ0yFg7HUB+0A3wapK5Li1ydVrGmuV/75XsLNCWM0lq0MUihV1StJNKUIyMAvCg97HAqVfdP5YhaN1ySL1SXFyyREqySyKoVSAerCL1rZbBIiGdycVgxWOlE1gNXKH6TXS/K+sllwY+JRpnSQ0sLkRCIIoaNljOe1nVzA2zTX0Pup4EeC7WRFjIMMkzqxMbZwrurEF0II5k6dJ33pONgsxuryzVR3PSuMHTEGlbwQbfH8hUduG3Fz/WG6qM/QTmfb/PPsqLmip/7aNt90hLsYrUa35Fh6q+f8+XtqTwbgYiy7nXK3rMfPuH599TLGwSJdMa4H2nzJO5rdPKFBZiFA3JPKj3E5atH9ntmxz5c96WbmZr2Tq4yRAp7bD6R8B+vPwonupL1tEWUgB7T/AFvIfl8fCmCxskjQKgwB+snzoGuhX7nuCAIoVRgDYCt1YxWaZkFFFFABRRRQAVg1migCo4twFZu0CUkHJx+OOdQIuNyQEJdrt3SryPt/WfKmY1pmtw4IYAg8wRkfCkWp6tLgxb3CuNSMGB5EHNbKoZ+jJQ67WQxt9U7qfy+2vH+3J4f6xCSPrx8vy+6i48L7iydd9G4JOaAHxXb7tqhf7sun7G4kXybcfeBU216TW78pAp8G2+/arBZgwypBHiDkfZRoeU48iw/CZ9eDNA7jS/bVdfYJ0tgqSMEnDd2TjnWI+BThXCm1VZBhwsa4fOThuxhgctzz6xqr49wF5bq8bqJI0ltFiEsSxuXZZS7EqrhnBXQuDgkKw22qiXo5eoY3WAMA07QxGCPq42a4iZcxs7C3DICdSkld8EZwdFG/cPmPwvwOdrw2R2eMXiApjWkOMrnlqCkFc42z4VMj6HxZzIzyH95vy/OqfoXwe6t55Fl1dSOvyW6sh3acvG6FBr3jZtWv6RHhTbccTiT15FX2kZ+HOoaSDOT0v6PVtZJGMIoX2Ct9UM3SyMnEKvK3dpBA+7P2Vq+T3dx67CBD3L632HP2j2UvYPlvmWifxLpDHDtnW/cq8/LPhVfFwua6YNc9hBuIh+J/Pf2VacO4DFD6g7Xex3Y/l7qsQKBZKPpNdvAEUKoCgcgOVbaKKZmFFFFABRRRQAUUUUAFFFFABRRRQBgivJSiigCHdcFhk9eNSfHGD8RVXcdEoRupkQ/uv+YooqTWE5eSlu43jOBNN739vlUaK8lbnNJ3fSooqG9nopJot7PgYlHzksze1/5VbW3RS3X6Go/vEn+VFFUjiqzadkyzhtlQYVQo8AAPurYRRRVo5Wz1RRRQMKKKKACiiigAooooA//Z"/>
          <p:cNvSpPr>
            <a:spLocks noChangeAspect="1" noChangeArrowheads="1"/>
          </p:cNvSpPr>
          <p:nvPr/>
        </p:nvSpPr>
        <p:spPr bwMode="auto">
          <a:xfrm>
            <a:off x="21590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18" descr="data:image/jpeg;base64,/9j/4AAQSkZJRgABAQAAAQABAAD/2wCEAAkGBhQSEBUUEhQVFBUWFxwWFRUXFhUYFRgXGBYaGRgYFxgXHSceGBojGRgYHy8gJCcpLCwsGB4xNTAqNSYrLCkBCQoKDgwOGg8PGiwkHyQsLCwsKiwsLCwsLCwsLCwsLCwsLCosLCwsLCwsLCwpKSwsLCwsLCwsKSksLCwsLCwsLP/AABEIALUBFgMBIgACEQEDEQH/xAAbAAABBQEBAAAAAAAAAAAAAAAFAAECBAYDB//EAEUQAAIBAgQCCAQEAgcHBAMAAAECEQADBBIhMQVBBhMiUWFxkaEygbHBI0JS0eHwBxQVM2JyghZDU5KissIkNPHyY3PS/8QAGQEAAwEBAQAAAAAAAAAAAAAAAAECAwQF/8QAKREAAgIBAwMDBAMBAAAAAAAAAAECESEDEjEEQVEiMmETcYGhFJGxQv/aAAwDAQACEQMRAD8Az8VIClFSAr2jyBAU4FOBVjA4U3HRRszZCREg5SxgHcwDUTmoK2VCDm6RwAqUUU4ZwcdeELFgM0nUTE6798aVcxvRs72z8jXLHrIN08HVLpJpWsmfinFdbuHKmGBB8ahFdid8HG01hiFOKUU9AhxUhTCnoAelSpxQA4pxTVIUAIVIU1PQBIGpA1CnFIDpTg1CakDSGSmlmpppUASFPUQaeaBiJps1KlQIU0qVKmA1KnpqAGpjT0qAIU9PTUwBEUiY1NKdYG+piQNhJ1OwgVwxGMVQQO0zKkyAQpPaYL4xlE76tWGrrqGO5vp6LnnsWL7BPjkEOFy6SQBmae7Qr/zVb6H3S+JZ2gKiPcgCAC5A0/0yPlWbu3SxLHcyx8ya1PRGzlsYh/8ALbHyGv8A3V5erNyyz0tKCjhBvgVnMzk9wE+JM/YUeZKF9Hrf4ZPex9gB+9FRXM2dKRWv4FXWHUH6jyPKs/xDo6y62+0O78w/etUwrlfcKpZvhUFjz0Ak7b6Vrpa89N+n+jLU0Yai9RgytNFavEYC1iFzowM/nUj3/jrQTFcIdNfiEkabiDGor1NLqoTw8M8vV6WcMrKKEU4qUUq6zlGqQpUkMj19jSAlFPFcbeJBmSAR8XhoDz867qJAaDBmDGhgwYqdy8lbX4Gp6UU8VRIhT00U4oAenFKlQBIUqanpDHp5pqeKAFSp4pUANT0qVADU1SikKAGqJqdRNAEaVPSpgZPF8RzEqnZSTpMkhoXWf8I/6jVf+J+1cpj+e7Sprr7D968Rs9qifOPECtrwlcnD077jsx8pIHsBWKGknzb2it7i7GSzYtc1tifOBPuKiRcQ9wq3lsoPCfUz96urULaQAO4R6VJN6wNhyKHdIboXDXJntDJpE9ohdAd4Bn5USoP0s4h1OHzDLqwEMJUgAs0jyU048ilwZLCoyW3v2buoI+GdQW2dGHc43+RopZ6Qi2pQau8urNIBZmjX020oTiMTauCQrWrp2XVrbnNqAdx8Ox/TV29wyOoYgHMBBB1EEE5h8/etZtdzOCdBvFYKzeYBCM5XNKjSNB2h50HxXDXtfENP1DUfwoQnFbmFtF0B7LgHnoxZtvJa0PDOPq2W0QFykC4WM/EhuQNNfPwOlbafUz0+cox1emhqcYYJu3wu5+XP0qtbvsRAEb6nU6mdq0WL6O27qs9k5Dmyn9LEEbd07UJvYNrZh1Kn6+R51pPq5S9uCIdJGPuyVOo2nX+fatfwiyrYVVYaEn/vPvWZyUXxlhmwChZnMDoJIhyZ9vlvXLeTqrBSuLBI7iR700VT4zi7tl8/VdZYJIz2yWcNmAgrHn37cqsYXErcQOhlTsfYgjkQdIr2tPVjNYZ4mppShyjpFPFPSitTIUU8UqegBoqQFKKVIYqelSoAelFOKekMaKUUmYDcx51G3eVpgzFLck6se1tXRxxd0qBEa1Qe4TuSfp6Vf4khNpssZh8M7TynwrMng964PxcQQCNVtjLrMyG320rz+qb31eD0elUdl1k1OFEovl9NPtXXLVbhFrJaCAk5eyCdSRA3PfvVyuzQlugmcetHbNohlpVKlWxiYFU7+cfxqWgn5n7UlGvr+1P1ekHyPz3rxD2izw7DZ7qJ+pkSPMia9AxPbxSjuIHpqfvWS6H4fPjLfgWc+QWB71ruGdvEs3+Y+pgfWs5GkQ/TpTinisjUaKCdKsBcvIqWis9olGCtnGUrBVtCAWn5CjlZvpDhhdxCqWEpbBAntgtc3HyRtR3VcE7wRN0smfxdvq1sjKEZXZiBJhpYwc2o1YnWq4x2ItYlzlzIgY25A06u2uUK3KTPh4VYTG3LrC1ccsFmM4lwVgAZjqQTyM0TV7GJutlKquQq+51mCSpggHTXbxqpvOSYLGCkOIWrlpmYxcvHMmoEN+YHkdDtpy0rnjuDQ7hdc9sMcusHKE1HIgAyKrYzo4Ht27nayo7gRqCWyRmnXZfrUMVxO9h1ulQSRcIA1Mq91RAgyBlzaA89RULtRb72d8NxBrIWSXVU6wTMEqzGf+UbaxI0o/w7pDbxCDOMxdgQpgBUMLM+BBoRYxVq6iBwLYVCHJ1/vELCSdDCht4qu3DHCIRoXVxHiJIkDlJHpSsdBfiWARDNtsy5ivkRE68xrvXbiVs/1BMsyGB0B0hmM6ajWNaAcMuXIVXbNFuZM/FngkHxgeOgrQ8UdlwVkqYOdYILD9XMffTvqkQ+AicOjW+wBlJJiI/MZ95oJi8MEcgACdTAiTtPnpWkbQHTmfqaAcXuAXBOkrM8t4+49RXR0kktTJz9XFvTwVIpwKlFKK9k8caKUVKKg19Rz9NfpSclHljUXLhEqUVXbG9y+pjnQ69iR+dzE98D205+1c0+qhHjJ1Q6ScucBW5iUXdgPDn6DWq93iIIhQT4nQfv7UIvY9FUkDaNvn/Cq9rimdiFEdmQfMBhXNLqtSXCo6Y9Lpx5dhm5j37ws9wk+p/auL8SIGrnzPjJ33oLnvtkPwwQWBMaBpI030J9KmuAMtLaM0xG3h471i9ST5kbLTivbEuX+IgEDUlhI5nb96tdFuJC81wAQRpB31Gbbl8NDL9hBBY/CIBJ5A/wq50cxSC+ttYkDaI2bKfvWd0rRpV4f9BLF8SBEAGPT+e+g78YYuypZdirZSSIXnJB5xHvVfEC51j2ww7DlSSwAgd/dpHrRBuJ20AzuoOWYmdI1IjloaqU5z9UskqENP0xLvR17rZ+tUKd1AM6Dv13kmi8UA4LxtHxARcxkfFHZggQPetDFd3SPDTODqllNEYpVKKVdhyGBB+w9aYHUfOpAfWaX8+uteKe0afoNbh7tz9Fr3Yz/wCNabo7b1dvIfegPRhIwl5v1XAo8lA/c1p+AW4tT3sf2rKRrFBOpCoxUqzLEKzPFOJYcYh1uObTjKCzpNphAZRmG0ZjoSNSa09YXjGHDYp2zFRLCGAZG1QBgeQhDpB3JrTTjbMtWW1DPw5kxFrtC4rRlIYMIzE6HunSKF3OBZVuIWNt5TMxGzC4H0EiJCx71Lgts2cwhS6qDKnQsloEkRB1byNX7XGlM9YhV7jBO3LDMyNr+oaD/F+xNtMcEmsA88cu9datFM1tlDE9oQTcZRr5Lzneiv8AaVu6HuMcrOAEAhIcSBOsa5Tzk91dkwqkWQpMgjrNQUAmVmNRvzoZf4IOrujdEcSy9oaBgIJ5SazwzTJPiHAs4Koe1csmY1KnLGo74E1Qwl67hrYKS5S1mTSdVDzAGoJMbGrfXXbZcJrAGUHXfIsDXsjfaKsWuKpA60BerSIG3bUsTmGsAkd/LWi33DHYrcMxouKpylSbQaDrALnn3/L1rQ8TvMuFsZTE3EBGmqmZBB0I8PCg2FsDRhqCgEjUHtE7ijPF7xTD4aFDTctqQVJgEHUQQVI7/rRF5FJYKNvpYLlzqipRxcgkSAVVtTB1G3iDO9Cul3FkNpDacOt4FDlMgpAJn2HzpYR7JxKlA9txcJKHVGGchmWYI7Q103J1NAempsNfFzD5YIGYoeyxgkkgaTsKuk2TdIGXca4/3jgAaQxgdrlrWl4bxhivacQDlHNtBJmd9xWSueLEaHuH5qJYK2CTrEOD5nIP3rRTcVhmThGTyjRHiYbaW0PlI/kVW/tMttA3B+U/vVXD9Wqwu2w567mkmNB2WO1kj5TOlTd55NKrHB0Yu2XU7yeWnyquOG9iGb4iGMb6VJmuFezvOmn5ee9I4ZirAn4jpqTABJp/oVL7iZE1B3BzHXkP/mpW8SugXZtjy7vtUVwqgmTv6nTX2pK1tYgAjl4ayd/Olh+WPK8I4HiDsGyqQQxXaduftXa9bdiY0BXaeZE7ecUsRj8g2299cv1Irh/XnY2yqmHALeGoH0n0q6fZEtruzp/ZkoqMZAJOnMGdD6muuHw6pczro+sGde1qfrVdlc2tZDErrvz38orphsMQQZ2A08iftFD+WC+Ec8XfuXL75EJZoYxAEwAZJ8jRTDYAEKbqLnWRJ1IEmPY1n8fdK3dJBaBpOvhpvV/A8Oe5bKsz2+1n03IKxG/hOtSo+m/2En6q/QdW+qFdQNRAkDWeVaC5uayVvglsGTLGSZJ1BMbd2wrVWGlEP+Eeo0PvXV0jSnRy9Um4WPSqUU1emeaedzPoPepoO1Pj7DX96Yb/AM8qcPp8if59a8Q9o2/D7eTA2R+tmfzkmPYitTwtIsoPCfXX71ncZayJYtj8loesAfatTaSAB3AD0FYs2R0qVRqVSUIVjB0ktN2rlnKDs9poJGvxKYnbnNa7E3MqMe5T9NK80t4MlVW5aKwAC1psyDS2CIJbnmHxDY1rpxT5MtSTXASS0jPcayWKFTqRlMwA2kCInyrjc4c9yx1m4tNAIyiAFyqIETudqp2nuf1durZ0aQQVOVgWuAnVTpoNdYgGuo4vdXIl4rcDC4ztEMcpULDIRMkbmeVRK0XGmiK8NNu81zO2comRQCICWIJmd82tdjxhwgGUuGMPqQTlA1JHiw+IHarNrpRZe+RcDDqFZCGAa2VUQdUGbc7ZSasf1IdScpJbP+QyMjAEz+YCI3A0OtS/kpLwRbiNq41zP2YU2lDQolSoVsykgiTzyzBrld4SrRsQbMtOimBsG2bQDUd8VDF8EXNfA/EVO22Vo3OY68tSPmKoYy3fRHWy2RiqMCdo7AMgiD2ZGsil9h/ct4DC5SZ/QgHvR/jFxFsYXOuablsDWCrEGGGhnXSNNCdaBcPxTMWDASFt6jSZSdth8gK0HFlTqsKLjMvbt5YUsC0SA0bDx+lKPIS4MrgGwzYlWtNcDdYQ1q52xBbtFH17Mj4dN9qy/StbTXTcshYZzBU9kgAwdNOQ17q1WFs2DiluWroftwyMuW4JOp27Q0iZO4rG8dwqCGQRJ2B7OxO21bx5MXwcGtjX5/lEfF41e4UuYvJjtg+gAqitvQjT82mp51a4VazZwTEMD6H+FO8CrIWw9pFURqJJ3ntHf70kxigSq7GDykmNdKkioAAW0BJ8iTtULd22oMDb4vMnfXxqDTI64piDGmUgD119qa7bdgw110XYAGmfH6MANUk+fh70rOLLHwidAd8oO9V+CfyNbwTAgkjsjXnOlOeHplAY6eJju/aleS4WXLPLNJjSe7npTrhCeYEtP1/enb7sKXZHRygmd9+Z0mftUL+PCrmAJExHjqa6vgCxJIO0aCN1jf5mug4cNBAjeCZ174E0sDyclvSDtpMfKqFjEXGUkqQZ0G2kKeQ5EmjaYLT7gfvBrocJrP8AH9qdrwTXyZjjLkMjag6HTkRrB76t8J4pdYsJLkL2V5SCNABoDBPpRi7wy23xKG8wCPQ13VBEchsJMem1NPFCat2cLzMQQJU8iYAHqKKcN4gqWVV2lxoYkz4+s1Rygcqg1yKtTqSkkZuFxcWwq3GRyRj5wPrTUNS7NKtP5Op5M/4+n4M4Nvl9TNWsBhszoneyL6mDXEfcCi/Ri1nxdof4i3/KpP1FYs3XJr8W2bFBe4qPlufvWkFZzAjNiyfFj6SBWiisWbIktPURTg1IFHpBjzZwt24DBRCQdN9hv41jV6VsXC3Ldu6ZIBylHJUuDDL/APrY7bVrekltmw7KmhYrrkLiAwLAqAdCARsd6w4wDqym4tosquc6ko0lH/J2cxJcj4eZNbaai1kym5J4CnC7SlbhZB+KoNtesVSCc0QWIzEEbDXwrljeFqLFvNmFzNlylSBGYmQY3nSPGgXE8Al63ZDvlti6SzAZoC2zGn+YgfOrGDxNyzcRFdsht20AzNkMtJbLMTBrJrwzVMJ4zgh6y7bXKZVn7MHV2DHU77bUNOBLNZdiZnsnWZLgb8hApuH9JcQA73rVtpjKQpsswa6Rq9ogE5RO06670UXjtktbsxdUK+ZJVGQy7KJIhgSFnYjak9yeRqqwD7nFsR1ZEC4cwVhcBYkQ7HtSG00Ag1dudIEhzcVlhOqkAXFCyoBC9kjVjzaInwqzdS1dtuUa2etKvaAbq9NZhLmUkwG0ANcsfwgBrp1H4YYZ0gM2khZEN5+FThl0xWGUyVZTokxMjsaSCARtRvjWBNy1hQMvZuW37RgnKAezrqfDWs7h7QQtJGoTmOSH96I8f4jauW8OFua2riO2h2RZI9AaIp2KbVASxwoW7ouI9q4hYibbagnUBlnT4TyFZHjWBW2oKSBPwz2djt3be9aHA4AW7mbMTqdBMdrJHxaj4l796r4fo/bcKrPduDcZiP8AEN1APLmeddCwzB5QACyCIEHPuT/P7VY4Qks4EflP1/atKnBkQwtqRm1LEkZSO0RmOmulWLWAf4VCoTIAWNyRknflofnS7B3A+G4OYbOWIYg7RGUyNTV21wsd25ltZ222q9f4aSx7ZAGZco+XPvBB9as2uEhLfWZiYt6AncdZkg+M6zS/JX4BJw6LmkqMpzMY2E8/UV0NsAldT2gDtGo0/nwq7cw6amBJ1J310/YelWMSipcdVAAVoG20aUYFbBaknVEJMkGeYGxE6Gd9x66VJbFzaMozMOXw7KfD0q+MSBbuTyyEHu7cfLeql/iCD8w9aLDJYW3AAIAMA+omR4U9pczBRuTA7taqY/iqgpPO0hEd2o+1VbPF/wAW32WEsIMabigAijdhD+rMPLLH2IqD3IofbxLtaHV5SVuXAczBRBywdSO6qmKxNwCWuWV8M2v0I96YBu640jmoP1B9xVa9dihV/iFvq7bPeIOUjsDMGhjqCCO+KHYziVkSA95iO/KPYj706YjTXsaoIkgSqnXyj7VUv8ST9VB73HEWzaPVdZIZQWZgRkY6HI0c5+dU8Tx8yQLFkQNyik6iRqROx76aiTZoBj5RWXXUr9DSobwPFG6rqyqCCGAUQIII7z3UqTixppo7IJI8JJ+c1peg1v8AHLcktMfmWH2msspgk8wI/n0rYdEFy2sS/gqD3n/uFOXAR5D/AEeWbjt3L9T/AArQzQXo5b0c95A9J/ejMVkzVDinBphTTSABdMuKNZt2shINy+tuQYgEMxPyCnSs7b6T4h7bAlXGVScyqf7wuogiNeyfUVoulWFu3Ba6liuRmYwHIP4bKoOQE/EwO3Ks7icPdSyxuAT+FJCEE5R2tWRSRmJj+Nax21kyluvBzxdu0La23v2bbdplFwsoYEKTDAEaHTWKs3LCE2SEjq4ztPxwBEDwg1SwnCEvX8OboJTqnXmBLSfnsNB31eHEreXEEQQgIUblczhVPfMTWbSNLZXucKSXAnKxEAxmAGvzNSt4BVKkbrEHSdCSD710u8SHUWyqs0u5JCmQFAXXmBM+lRx3EW61OwxUJaWREbAnfxY+lAhYzho/Ovajs51G4BWdRuNpqF/h7LKs+sA6f4hMjWNQZqHHeN57gdTbjIIDXFUyxLREnWWj5VV4lxpf6wfxrXaZVCnNngQoEREwKasGX8bw1QzIxzFYUwdDGs94OtTxuCtq7pAbK0SecAjX/mIoJjOOIb7EXX7V0dnqzuxkDMT3HeqeP4+hxDaXwXujmmSXM+ca01YsGw4patWmRbYAkNO3JgB/2+wqvfxyCxJI/vQM3hk1E+ZGlZvjPEQFXNbD5VMEsw3Zm2Hiap2ONMMP2UtgdadGGcapbMjMdDBj5UKLYNpGpscWTJeykGLR28XUVxwfFwbtsQ2rqJjTcVmOG8avMt1iyowQQbahSNT4eVduG8RuXHXNcZtV3PeRyp7WLcgzieIXQW/CPxMZJC7mdM0TT/2mzWWDMts9UuXNsPxixmJ7jWO4tYJuAdoidd40B+4FE8Jb/wDSxEfhtAkHa88fWhxoFKzri+NADXFWzB1CqxHrE+1d+M8Zsi+0m9LtGVYAB0HjWXTDyCdpJ/KG8udFuNcPa5fVlmAQ2xPjyqtqsVurLPC+Ko63wqOQQsrcPLNpBXxrhiuIwrAWbemmsnmOZOldOF8OZDdJmGXYrH5wRrNM3CnfNp8XIlY0ju15UNK8ME21lDYnjd9LVrIwQG1MLyIIBA8N++qR4lfL22a6xEgnxh9fYUQvcJY27StlBAYbkiCxP0NS/sLTddNuzP1NNOPcTUuxT4rhgbN1f03p+Tf/AFoC2FELpOhHox7vAitZirUm+J3KN+5/6q42VZXWCuWNfhmII10zZpjXaqjJImcWwRcsThrcA9m46/JgG51G5b1Gm4E6qIMARv4UcFkEXNJHWBh3arB96s2sMkfCvoKN6vAbHWQBdw+fDgAgZbnidGTwHeK4vw0tlgnRQp7BMkCJ3HKPStJiFGQ/I+h/jXO01LePYUOFWTaYntaiNo50qIMaVJyY1BIooZPmwH8+tbjgSZcAT/xLpPpp/wCFYSxdEjXQTJ8TMV6EtvJg8Ou0rnPm2v3NKRUTRdHl/BnvJP2+1E5rN8M40y2lGVSNY3HM1dTjpP8Au/Q/wqNkh748BiaU0MHHF5qw8ippzxxO5/OAR7Gppj3LyZf+kbjt2xdsLZcpmVyYMT2kAkc+dBMNx/EX1K3LsoSA0hfPcAHSO+jnSzBXMTeVrbrkVQMjg/EGYltiNio+RoDieGXLKFmAOskpGUdgDYAfmnlzq0sEbsl/FcTQKtlLxzoOsFrqjI1MXBdzQdx2Y5+FAcTjbuW6RcbRViDGsMTt4x6VbvYYC+139SIm+wFuTpPf4cqllAVBA1P7fvUqi8gMtdazaLM8kuW7Zk6vlnXXdanjMGzYtSAYDKSdYGV8x+laFV/F8h9hXO0dLh8z7GqsW0EY7Bl7gygn4dhO1NieEvcxKuPhV1J25HXnRnBDtmpYI7nx+1G4NoKXhrNcJGxuKx1j4cv7U39hG5eDzoGVgJO6x4UWwR0mef2psFcEann30bmPagRxpJX5fVo7/Gh1hYhXZVQGex2jMAc55BeR2owwRzlJ0jXWOYNVsXhLQIAffft+UbfOjdRtBQr1IFglSSNQQRADhY5bgUS4FhgQrEahvHk1dLmCsqvInzJ+pqxhsbZtgDMojkKW5lTcGqSLNnBoxJZQdeetNfsqpyqAB1baAafGCfrXCxxy0oJLjeuOL49aLAhhopGum5B+1GTDAXw6iNqgfjPy+goXZ6U2gIEt5RXBuldsOSQe6D4eNFMLQevbHyNQsHQUDPS1XkBeXIz9YqP+0ZUdlR3a/wADSeMMazlBrFbr5n6CunKs4ekbPrliD71BuOXO/wBh+1OhWgnfX8V/G19I/wD5rtatCKyt7jznUwDtzmPp8qldx90Ads91VtfclSXY0+JUBW+XsaSERyrGNxe4d29q4jGtPxRTUGTvTNriby5TJGoI9qrWsUoGrL6ismcW36zUczd7U9o7Na2OT9QpVkdf8XvSp7RWHFIaIB+ICO88vtXpfSa5kyqPyWwPSa884HbzXQxMBCH2JkhhAHnB37q1vSbKo/vbl0Oo7ZgkMwkx8MqNYGmkDxpSWSYvADs9JHaDmyxoF5Aaeu1d36XGMrt5ECcp8pig9rAJP96Rof8AdCB8+s19K6WuCJcb/wBwFmSZtbdw/vNfanebsKuNUELHSwKf7xmHMMhP30q8vTqzzW4D3hVI+XaB9qo8f4FZt4OyLDI95bkXmAIdg+ikySMoYgRykeNPx3olYSwjWbzNcBKXAxEZwA6lANQMpKGQRIkRrVOSkRHTfYJL08wvM3B52yfoar8R6b2GTKstO+YMo3nUxPpWDYamZBE6eI5H50Q4NwVsRet2ly5mgjO2VCCdJaDGpHf3RTUEnZNt4RexvSPM2YwwP5UlY07O+sACImq1zjLErkZgF5PEcoiDPvUMLwZ8Rirlq2qKVzdnNkQZOyQCZ3bYeNWOKdEcVYt9bcsuLRCOLgEoFugZAxmQ8kKVjQ1WPAvV5K+I4rdyhg7KxJBg93cTyqpd4vdH+8bXepgB7aASCGYN7ER4b/Pvqvh8KLl1LZYKGdUzbgZmCyR4ST8qhRNNzoX9rXYMXCPKBViziWYMS7EgTuRv5eVQ4/wr+q4q7ZJVur5iYIKBgRJnmDRW50XazhLt1mWUZARBliw7SgzHZBBnnqB4jqgTdgNbtwtCs0+frqal+IG1Yg/5hJnyNcmcAaaGCGmIM7Rz2q9i+A3bdw271tkZUF1lJXRCQAd9pI2k79xp0LLONzOokkidJzA+P5TT4I5i25566/WuKAAEGI0PeNV007xPtVvCWwVulTlykFddSDyM6wI9TRtsE6dg0gTsPQV3u4fclkEgaFtdAOUUyYeUdp1U7cjzqLS+VVBLNoB3kwoA9BRQiNuwJ+NR5yPTSpXMLABBDDvE/ej/ABjoNibIsl7GTriEQI6PLn4VftdlsupJ0gTO9HcR/RLi7du22bDONrmS85yzqGaV5zHYBAI15mjI6XcwuBaH17j9qbFHtGifGej13B31W5kOZJBQll5SskDUc/MVTtYU3cQltdC7BZiYBiTHgJPypbWpDtbSlbaPD1ruzGN/etZ0z6E2sPZW/hr1y6OytxLiBWUmRnBU6rmyrl1IkamshcQgDuI7o+X8apok62MSBPidAKd8VvodN678CwqG6vXh+r0kKcrEkgAZjsNSSfCrXFuHWLTMisTOqMx7UHkYgaGRRFRcqG9yjYH6pmGg+lW7xlPSq+HXTNGvcdQflsaV26SzxtrpAH00HyqXyVwrOA3Pzpus8B6Vbu2RlGv238K428MWYhSD4MQP/mqE4tIVq3m5oDpoQefkDrSusykjkDExprrE+vpXazYDOSmZh+orGsdwJA18TyrpxDHZlKtvmDKqiEB1DSBzII11Om9T3ClXJROIbvpVxBg09VRB7TheiVm2FhSXUEFglhc2bvCKNhmAj9Rma7Y7gAvW8pVwdIIK6EdwI09edC0suD8Ouxh7g1kqR8X6oH+oV1wqAt22vIuUsCjjMSFVgq51iTnHvWB0GdxvRbFI5VLL3R+pQAPLtHf2q9gehd8iblp9R8KlQR4E/t60dbhhYBkuYkAkjK5tOQwggdiNWDaA/pNU7fDLzfBfJJnTTMD4qpJBnvFKh2V/9kLzCDYumDK9u0pWdNwZPzrmv9HlxgS63YhgS92wYnQnU6RHtRC90fxoAm5cA87g+UkDnXP/AGdutOa+xHd15Hj8IJJ79qd0A3C/6LLeLDFLw6xR2le4mYxpmhRsYnNsZrP2ujN7h+I7bjNqQEEupQqwYhxEgx3g1rOHdCLr4kOO1btgagPcYmZIJIETlHPnR7H9Fbl1wxCyBlYEnaZ003kn2pqb7iemuUYvhnR44W8LrXFZboZ4VTJgqSZnbtbeNGuJWv65Zu2bdwBLhUJvIUDMS0/FFzy05iaMca6P3m6tbSLlS2yRmAMlrUeYyo3tXHhfBTh4F1CTHZ7Ob4oLjTkDpPhQ5ugUUnR5qegGLVigKZSZLDOFgHc9iF8prT8A/octuJu4yLgO1tAUUx3sZaDz0ox0+xFyzhkZQUDPB0I/KSv3rIdHekr2me4zEgDKFnfWfYCPma6NLKtnPqYYN6W8Cv8ADr+S6wuK3wXQCA8QCCDMECNJOkVVs427esPh7a5usysACARkOYkTpXrPTLDJjuGMI/FUC5bnfOo0HzEj51hf6N+jVw4kYi6HtW0VgpZSCzFdgpGoyySdto12rUdLIoW3RnsN0VxQErZIuSCp6y0MsGZjNvIrQ9H+DYo3S2JtliSZZzbYQVK8iTlE/CK3WJ4QguZzeY5miOqESyoB+Yc9fmatYXhSWWbtOx1B0VRqZ03/AFAfKuRybR1LseEjg2IAgWL+/wDwn284rp/Y2Jc/h4a+YGsWn99PCveUtWwAMmaABLGToPADuqri1Zoy2bMjbMbh3kd8bir+oR9P5PFr/AMQLcLhsUCYzTauZduQCd/OocMwNyxetveW5YUHR7iOgnbQsInUn5GvZcctw21S2ttS6EEBVUFgx3IExC/SquD4JdCFb1q24g6SDBncSsbUS1M8BHT72ZPpR0sQW8Pcw99LjpdzNbGuXIJRtRzlhI7/ABrUY3i2RMyJuOyA+YCZUkgCY1bQnSBMzWY/o/4Rbul8+FS5ls4c9sIYJDkkZv1CD8q5YDgRtY3GC3ZabZ1Vcgy27oFwcwIABGk7Cm5q7Cm4pFDpm5d16tbjKbasBlY5bgLA6rpqhj/SDQHht97F9LptOQp7QysDlIhoMaHKTB5V6axvsFa3adlKrqkZcwUK0AH9QPrVjhTXxdHWWrwQhgZBggqRG/fpSnqvc8BHT9KyZrpH0utthhbFhwLq5rZLKexO50Ew4Uj/ACnwrFnEggCDyHLy0r1PhnAEL3Fv4MdSDmw6lUbIG+JQo0HwhvNjVzF8AwltC6YQq6iUKWSWDcoCAmZ8Kf1R/TvhnkLG4BHV3N9yjR7VYw+OZW6y5bVnC5UzqYU/rVTpIPfz1rdf1+5/w8SPOzfH/jWV6XYhmZcwYEL+dWU7nk2sVCnufAOLiuQLh/iGbXtAmdZgzrO9a/pDaw99cwtqtxpC3F0kzlXONmBgDXXxrHRqP58qMDEk4MnUMC5B7mV8wqpvCIiuTPlpt6co965o2u0+Br1nB8B4W9pHZEGdQxl33IBP5vGst0+4TgraWmwbW5zFXVHzEgiVb4iRBUj51SmngcoOrM8bzLGUkEDbaJ5Ad0UzIb8KilmmFVVl80bALqZ8K6WTmUMwOo3jQkaGNKhYxrYe4t21o6sGDaaEGazTzRrKPpvsFuGf0ZcSvpntYO5E7vktTtsLrKT6U1bnC9PsRjLYzsGX4suxBGkysTuaatvT5MNj8Gtt4Ufqflz8V7h4e5pf1MdYgloysfiPeg79NzSpVzGxzt4NRfQ69o3SdT+VVQAe5nxrp/Z9vqEBQGVUGf8AEVn6mnpUDRzvLZtAlLCLGsr2SfCVE8/aheIxAUAEFjkBlmZzPWLb/OSI1zRFKlUNtcFJJvIrfFWRGACmHJgqgUx2dVRRrE6/WK6YrjDKSrKCFURlLKfhBHxFhSpU23SEksnPhVx7zkJdupz7XVONeWltTp586t8UOIwyy163c1AH4TJoZmYuGToNY7++lSrSsE2CeneLDW7lllELbS4rTrmgQfc151awxuN1asF0LTE6gztIp6VbaDuzHXVUbLoHi3u2r+HdiQmitzG+wPcyg+tbTCKrYKxeVShuG4GXMSJAIkTsN9PHwpUq01vYRpe443LYY6zoZGp3GSKsYpz1j+f2WlSri7HWQ60/z/qphiJ1gaQPRjSpUAPhxPU/6j/1PV+5hVb4lB89aVKhhE5DhNoTFtRMTGgMCBPfA0qFrgWHRiy2bYZozHIsmNpMaxSpUDotpbAEKAB3AAD0FPlpUqQESlRilSoAcmK8p/pd/wDcWj/+L/zNPSq4ckz4MRNE+Drms3VJ0JceUoNaVKrlwZR5PRegN4vw6ySdgV+SsQKE/wBKC/8Ap7QO3XDz/u3pUqle4v8A5MNxLEECwo0CIABy1jNp486kLYLAxz+W4pUqH5LXDX2/w0fDsaBeu2nRXCOwmAoJGUCAo0Ak6ePOlSpVhKEb4N46k0qTP//Z"/>
          <p:cNvSpPr>
            <a:spLocks noChangeAspect="1" noChangeArrowheads="1"/>
          </p:cNvSpPr>
          <p:nvPr/>
        </p:nvSpPr>
        <p:spPr bwMode="auto">
          <a:xfrm>
            <a:off x="368300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AutoShape 20" descr="data:image/jpeg;base64,/9j/4AAQSkZJRgABAQAAAQABAAD/2wCEAAkGBhQSEBUUEhQVFBUWFxwWFRUXFhUYFRgXGBYaGRgYFxgXHSceGBojGRgYHy8gJCcpLCwsGB4xNTAqNSYrLCkBCQoKDgwOGg8PGiwkHyQsLCwsKiwsLCwsLCwsLCwsLCwsLCosLCwsLCwsLCwpKSwsLCwsLCwsKSksLCwsLCwsLP/AABEIALUBFgMBIgACEQEDEQH/xAAbAAABBQEBAAAAAAAAAAAAAAAFAAECBAYDB//EAEUQAAIBAgQCCAQEAgcHBAMAAAECEQADBBIhMQVBBhMiUWFxkaEygbHBI0JS0eHwBxQVM2JyghZDU5KissIkNPHyY3PS/8QAGQEAAwEBAQAAAAAAAAAAAAAAAAECAwQF/8QAKREAAgIBAwMDBAMBAAAAAAAAAAECESEDEjEEQVEiMmETcYGhFJGxQv/aAAwDAQACEQMRAD8Az8VIClFSAr2jyBAU4FOBVjA4U3HRRszZCREg5SxgHcwDUTmoK2VCDm6RwAqUUU4ZwcdeELFgM0nUTE6798aVcxvRs72z8jXLHrIN08HVLpJpWsmfinFdbuHKmGBB8ahFdid8HG01hiFOKUU9AhxUhTCnoAelSpxQA4pxTVIUAIVIU1PQBIGpA1CnFIDpTg1CakDSGSmlmpppUASFPUQaeaBiJps1KlQIU0qVKmA1KnpqAGpjT0qAIU9PTUwBEUiY1NKdYG+piQNhJ1OwgVwxGMVQQO0zKkyAQpPaYL4xlE76tWGrrqGO5vp6LnnsWL7BPjkEOFy6SQBmae7Qr/zVb6H3S+JZ2gKiPcgCAC5A0/0yPlWbu3SxLHcyx8ya1PRGzlsYh/8ALbHyGv8A3V5erNyyz0tKCjhBvgVnMzk9wE+JM/YUeZKF9Hrf4ZPex9gB+9FRXM2dKRWv4FXWHUH6jyPKs/xDo6y62+0O78w/etUwrlfcKpZvhUFjz0Ak7b6Vrpa89N+n+jLU0Yai9RgytNFavEYC1iFzowM/nUj3/jrQTFcIdNfiEkabiDGor1NLqoTw8M8vV6WcMrKKEU4qUUq6zlGqQpUkMj19jSAlFPFcbeJBmSAR8XhoDz867qJAaDBmDGhgwYqdy8lbX4Gp6UU8VRIhT00U4oAenFKlQBIUqanpDHp5pqeKAFSp4pUANT0qVADU1SikKAGqJqdRNAEaVPSpgZPF8RzEqnZSTpMkhoXWf8I/6jVf+J+1cpj+e7Sprr7D968Rs9qifOPECtrwlcnD077jsx8pIHsBWKGknzb2it7i7GSzYtc1tifOBPuKiRcQ9wq3lsoPCfUz96urULaQAO4R6VJN6wNhyKHdIboXDXJntDJpE9ohdAd4Bn5USoP0s4h1OHzDLqwEMJUgAs0jyU048ilwZLCoyW3v2buoI+GdQW2dGHc43+RopZ6Qi2pQau8urNIBZmjX020oTiMTauCQrWrp2XVrbnNqAdx8Ox/TV29wyOoYgHMBBB1EEE5h8/etZtdzOCdBvFYKzeYBCM5XNKjSNB2h50HxXDXtfENP1DUfwoQnFbmFtF0B7LgHnoxZtvJa0PDOPq2W0QFykC4WM/EhuQNNfPwOlbafUz0+cox1emhqcYYJu3wu5+XP0qtbvsRAEb6nU6mdq0WL6O27qs9k5Dmyn9LEEbd07UJvYNrZh1Kn6+R51pPq5S9uCIdJGPuyVOo2nX+fatfwiyrYVVYaEn/vPvWZyUXxlhmwChZnMDoJIhyZ9vlvXLeTqrBSuLBI7iR700VT4zi7tl8/VdZYJIz2yWcNmAgrHn37cqsYXErcQOhlTsfYgjkQdIr2tPVjNYZ4mppShyjpFPFPSitTIUU8UqegBoqQFKKVIYqelSoAelFOKekMaKUUmYDcx51G3eVpgzFLck6se1tXRxxd0qBEa1Qe4TuSfp6Vf4khNpssZh8M7TynwrMng964PxcQQCNVtjLrMyG320rz+qb31eD0elUdl1k1OFEovl9NPtXXLVbhFrJaCAk5eyCdSRA3PfvVyuzQlugmcetHbNohlpVKlWxiYFU7+cfxqWgn5n7UlGvr+1P1ekHyPz3rxD2izw7DZ7qJ+pkSPMia9AxPbxSjuIHpqfvWS6H4fPjLfgWc+QWB71ruGdvEs3+Y+pgfWs5GkQ/TpTinisjUaKCdKsBcvIqWis9olGCtnGUrBVtCAWn5CjlZvpDhhdxCqWEpbBAntgtc3HyRtR3VcE7wRN0smfxdvq1sjKEZXZiBJhpYwc2o1YnWq4x2ItYlzlzIgY25A06u2uUK3KTPh4VYTG3LrC1ccsFmM4lwVgAZjqQTyM0TV7GJutlKquQq+51mCSpggHTXbxqpvOSYLGCkOIWrlpmYxcvHMmoEN+YHkdDtpy0rnjuDQ7hdc9sMcusHKE1HIgAyKrYzo4Ht27nayo7gRqCWyRmnXZfrUMVxO9h1ulQSRcIA1Mq91RAgyBlzaA89RULtRb72d8NxBrIWSXVU6wTMEqzGf+UbaxI0o/w7pDbxCDOMxdgQpgBUMLM+BBoRYxVq6iBwLYVCHJ1/vELCSdDCht4qu3DHCIRoXVxHiJIkDlJHpSsdBfiWARDNtsy5ivkRE68xrvXbiVs/1BMsyGB0B0hmM6ajWNaAcMuXIVXbNFuZM/FngkHxgeOgrQ8UdlwVkqYOdYILD9XMffTvqkQ+AicOjW+wBlJJiI/MZ95oJi8MEcgACdTAiTtPnpWkbQHTmfqaAcXuAXBOkrM8t4+49RXR0kktTJz9XFvTwVIpwKlFKK9k8caKUVKKg19Rz9NfpSclHljUXLhEqUVXbG9y+pjnQ69iR+dzE98D205+1c0+qhHjJ1Q6ScucBW5iUXdgPDn6DWq93iIIhQT4nQfv7UIvY9FUkDaNvn/Cq9rimdiFEdmQfMBhXNLqtSXCo6Y9Lpx5dhm5j37ws9wk+p/auL8SIGrnzPjJ33oLnvtkPwwQWBMaBpI030J9KmuAMtLaM0xG3h471i9ST5kbLTivbEuX+IgEDUlhI5nb96tdFuJC81wAQRpB31Gbbl8NDL9hBBY/CIBJ5A/wq50cxSC+ttYkDaI2bKfvWd0rRpV4f9BLF8SBEAGPT+e+g78YYuypZdirZSSIXnJB5xHvVfEC51j2ww7DlSSwAgd/dpHrRBuJ20AzuoOWYmdI1IjloaqU5z9UskqENP0xLvR17rZ+tUKd1AM6Dv13kmi8UA4LxtHxARcxkfFHZggQPetDFd3SPDTODqllNEYpVKKVdhyGBB+w9aYHUfOpAfWaX8+uteKe0afoNbh7tz9Fr3Yz/wCNabo7b1dvIfegPRhIwl5v1XAo8lA/c1p+AW4tT3sf2rKRrFBOpCoxUqzLEKzPFOJYcYh1uObTjKCzpNphAZRmG0ZjoSNSa09YXjGHDYp2zFRLCGAZG1QBgeQhDpB3JrTTjbMtWW1DPw5kxFrtC4rRlIYMIzE6HunSKF3OBZVuIWNt5TMxGzC4H0EiJCx71Lgts2cwhS6qDKnQsloEkRB1byNX7XGlM9YhV7jBO3LDMyNr+oaD/F+xNtMcEmsA88cu9datFM1tlDE9oQTcZRr5Lzneiv8AaVu6HuMcrOAEAhIcSBOsa5Tzk91dkwqkWQpMgjrNQUAmVmNRvzoZf4IOrujdEcSy9oaBgIJ5SazwzTJPiHAs4Koe1csmY1KnLGo74E1Qwl67hrYKS5S1mTSdVDzAGoJMbGrfXXbZcJrAGUHXfIsDXsjfaKsWuKpA60BerSIG3bUsTmGsAkd/LWi33DHYrcMxouKpylSbQaDrALnn3/L1rQ8TvMuFsZTE3EBGmqmZBB0I8PCg2FsDRhqCgEjUHtE7ijPF7xTD4aFDTctqQVJgEHUQQVI7/rRF5FJYKNvpYLlzqipRxcgkSAVVtTB1G3iDO9Cul3FkNpDacOt4FDlMgpAJn2HzpYR7JxKlA9txcJKHVGGchmWYI7Q103J1NAempsNfFzD5YIGYoeyxgkkgaTsKuk2TdIGXca4/3jgAaQxgdrlrWl4bxhivacQDlHNtBJmd9xWSueLEaHuH5qJYK2CTrEOD5nIP3rRTcVhmThGTyjRHiYbaW0PlI/kVW/tMttA3B+U/vVXD9Wqwu2w567mkmNB2WO1kj5TOlTd55NKrHB0Yu2XU7yeWnyquOG9iGb4iGMb6VJmuFezvOmn5ee9I4ZirAn4jpqTABJp/oVL7iZE1B3BzHXkP/mpW8SugXZtjy7vtUVwqgmTv6nTX2pK1tYgAjl4ayd/Olh+WPK8I4HiDsGyqQQxXaduftXa9bdiY0BXaeZE7ecUsRj8g2299cv1Irh/XnY2yqmHALeGoH0n0q6fZEtruzp/ZkoqMZAJOnMGdD6muuHw6pczro+sGde1qfrVdlc2tZDErrvz38orphsMQQZ2A08iftFD+WC+Ec8XfuXL75EJZoYxAEwAZJ8jRTDYAEKbqLnWRJ1IEmPY1n8fdK3dJBaBpOvhpvV/A8Oe5bKsz2+1n03IKxG/hOtSo+m/2En6q/QdW+qFdQNRAkDWeVaC5uayVvglsGTLGSZJ1BMbd2wrVWGlEP+Eeo0PvXV0jSnRy9Um4WPSqUU1emeaedzPoPepoO1Pj7DX96Yb/AM8qcPp8if59a8Q9o2/D7eTA2R+tmfzkmPYitTwtIsoPCfXX71ncZayJYtj8loesAfatTaSAB3AD0FYs2R0qVRqVSUIVjB0ktN2rlnKDs9poJGvxKYnbnNa7E3MqMe5T9NK80t4MlVW5aKwAC1psyDS2CIJbnmHxDY1rpxT5MtSTXASS0jPcayWKFTqRlMwA2kCInyrjc4c9yx1m4tNAIyiAFyqIETudqp2nuf1durZ0aQQVOVgWuAnVTpoNdYgGuo4vdXIl4rcDC4ztEMcpULDIRMkbmeVRK0XGmiK8NNu81zO2comRQCICWIJmd82tdjxhwgGUuGMPqQTlA1JHiw+IHarNrpRZe+RcDDqFZCGAa2VUQdUGbc7ZSasf1IdScpJbP+QyMjAEz+YCI3A0OtS/kpLwRbiNq41zP2YU2lDQolSoVsykgiTzyzBrld4SrRsQbMtOimBsG2bQDUd8VDF8EXNfA/EVO22Vo3OY68tSPmKoYy3fRHWy2RiqMCdo7AMgiD2ZGsil9h/ct4DC5SZ/QgHvR/jFxFsYXOuablsDWCrEGGGhnXSNNCdaBcPxTMWDASFt6jSZSdth8gK0HFlTqsKLjMvbt5YUsC0SA0bDx+lKPIS4MrgGwzYlWtNcDdYQ1q52xBbtFH17Mj4dN9qy/StbTXTcshYZzBU9kgAwdNOQ17q1WFs2DiluWroftwyMuW4JOp27Q0iZO4rG8dwqCGQRJ2B7OxO21bx5MXwcGtjX5/lEfF41e4UuYvJjtg+gAqitvQjT82mp51a4VazZwTEMD6H+FO8CrIWw9pFURqJJ3ntHf70kxigSq7GDykmNdKkioAAW0BJ8iTtULd22oMDb4vMnfXxqDTI64piDGmUgD119qa7bdgw110XYAGmfH6MANUk+fh70rOLLHwidAd8oO9V+CfyNbwTAgkjsjXnOlOeHplAY6eJju/aleS4WXLPLNJjSe7npTrhCeYEtP1/enb7sKXZHRygmd9+Z0mftUL+PCrmAJExHjqa6vgCxJIO0aCN1jf5mug4cNBAjeCZ174E0sDyclvSDtpMfKqFjEXGUkqQZ0G2kKeQ5EmjaYLT7gfvBrocJrP8AH9qdrwTXyZjjLkMjag6HTkRrB76t8J4pdYsJLkL2V5SCNABoDBPpRi7wy23xKG8wCPQ13VBEchsJMem1NPFCat2cLzMQQJU8iYAHqKKcN4gqWVV2lxoYkz4+s1Rygcqg1yKtTqSkkZuFxcWwq3GRyRj5wPrTUNS7NKtP5Op5M/4+n4M4Nvl9TNWsBhszoneyL6mDXEfcCi/Ri1nxdof4i3/KpP1FYs3XJr8W2bFBe4qPlufvWkFZzAjNiyfFj6SBWiisWbIktPURTg1IFHpBjzZwt24DBRCQdN9hv41jV6VsXC3Ldu6ZIBylHJUuDDL/APrY7bVrekltmw7KmhYrrkLiAwLAqAdCARsd6w4wDqym4tosquc6ko0lH/J2cxJcj4eZNbaai1kym5J4CnC7SlbhZB+KoNtesVSCc0QWIzEEbDXwrljeFqLFvNmFzNlylSBGYmQY3nSPGgXE8Al63ZDvlti6SzAZoC2zGn+YgfOrGDxNyzcRFdsht20AzNkMtJbLMTBrJrwzVMJ4zgh6y7bXKZVn7MHV2DHU77bUNOBLNZdiZnsnWZLgb8hApuH9JcQA73rVtpjKQpsswa6Rq9ogE5RO06670UXjtktbsxdUK+ZJVGQy7KJIhgSFnYjak9yeRqqwD7nFsR1ZEC4cwVhcBYkQ7HtSG00Ag1dudIEhzcVlhOqkAXFCyoBC9kjVjzaInwqzdS1dtuUa2etKvaAbq9NZhLmUkwG0ANcsfwgBrp1H4YYZ0gM2khZEN5+FThl0xWGUyVZTokxMjsaSCARtRvjWBNy1hQMvZuW37RgnKAezrqfDWs7h7QQtJGoTmOSH96I8f4jauW8OFua2riO2h2RZI9AaIp2KbVASxwoW7ouI9q4hYibbagnUBlnT4TyFZHjWBW2oKSBPwz2djt3be9aHA4AW7mbMTqdBMdrJHxaj4l796r4fo/bcKrPduDcZiP8AEN1APLmeddCwzB5QACyCIEHPuT/P7VY4Qks4EflP1/atKnBkQwtqRm1LEkZSO0RmOmulWLWAf4VCoTIAWNyRknflofnS7B3A+G4OYbOWIYg7RGUyNTV21wsd25ltZ222q9f4aSx7ZAGZco+XPvBB9as2uEhLfWZiYt6AncdZkg+M6zS/JX4BJw6LmkqMpzMY2E8/UV0NsAldT2gDtGo0/nwq7cw6amBJ1J310/YelWMSipcdVAAVoG20aUYFbBaknVEJMkGeYGxE6Gd9x66VJbFzaMozMOXw7KfD0q+MSBbuTyyEHu7cfLeql/iCD8w9aLDJYW3AAIAMA+omR4U9pczBRuTA7taqY/iqgpPO0hEd2o+1VbPF/wAW32WEsIMabigAijdhD+rMPLLH2IqD3IofbxLtaHV5SVuXAczBRBywdSO6qmKxNwCWuWV8M2v0I96YBu640jmoP1B9xVa9dihV/iFvq7bPeIOUjsDMGhjqCCO+KHYziVkSA95iO/KPYj706YjTXsaoIkgSqnXyj7VUv8ST9VB73HEWzaPVdZIZQWZgRkY6HI0c5+dU8Tx8yQLFkQNyik6iRqROx76aiTZoBj5RWXXUr9DSobwPFG6rqyqCCGAUQIII7z3UqTixppo7IJI8JJ+c1peg1v8AHLcktMfmWH2msspgk8wI/n0rYdEFy2sS/gqD3n/uFOXAR5D/AEeWbjt3L9T/AArQzQXo5b0c95A9J/ejMVkzVDinBphTTSABdMuKNZt2shINy+tuQYgEMxPyCnSs7b6T4h7bAlXGVScyqf7wuogiNeyfUVoulWFu3Ba6liuRmYwHIP4bKoOQE/EwO3Ks7icPdSyxuAT+FJCEE5R2tWRSRmJj+Nax21kyluvBzxdu0La23v2bbdplFwsoYEKTDAEaHTWKs3LCE2SEjq4ztPxwBEDwg1SwnCEvX8OboJTqnXmBLSfnsNB31eHEreXEEQQgIUblczhVPfMTWbSNLZXucKSXAnKxEAxmAGvzNSt4BVKkbrEHSdCSD710u8SHUWyqs0u5JCmQFAXXmBM+lRx3EW61OwxUJaWREbAnfxY+lAhYzho/Ovajs51G4BWdRuNpqF/h7LKs+sA6f4hMjWNQZqHHeN57gdTbjIIDXFUyxLREnWWj5VV4lxpf6wfxrXaZVCnNngQoEREwKasGX8bw1QzIxzFYUwdDGs94OtTxuCtq7pAbK0SecAjX/mIoJjOOIb7EXX7V0dnqzuxkDMT3HeqeP4+hxDaXwXujmmSXM+ca01YsGw4patWmRbYAkNO3JgB/2+wqvfxyCxJI/vQM3hk1E+ZGlZvjPEQFXNbD5VMEsw3Zm2Hiap2ONMMP2UtgdadGGcapbMjMdDBj5UKLYNpGpscWTJeykGLR28XUVxwfFwbtsQ2rqJjTcVmOG8avMt1iyowQQbahSNT4eVduG8RuXHXNcZtV3PeRyp7WLcgzieIXQW/CPxMZJC7mdM0TT/2mzWWDMts9UuXNsPxixmJ7jWO4tYJuAdoidd40B+4FE8Jb/wDSxEfhtAkHa88fWhxoFKzri+NADXFWzB1CqxHrE+1d+M8Zsi+0m9LtGVYAB0HjWXTDyCdpJ/KG8udFuNcPa5fVlmAQ2xPjyqtqsVurLPC+Ko63wqOQQsrcPLNpBXxrhiuIwrAWbemmsnmOZOldOF8OZDdJmGXYrH5wRrNM3CnfNp8XIlY0ju15UNK8ME21lDYnjd9LVrIwQG1MLyIIBA8N++qR4lfL22a6xEgnxh9fYUQvcJY27StlBAYbkiCxP0NS/sLTddNuzP1NNOPcTUuxT4rhgbN1f03p+Tf/AFoC2FELpOhHox7vAitZirUm+J3KN+5/6q42VZXWCuWNfhmII10zZpjXaqjJImcWwRcsThrcA9m46/JgG51G5b1Gm4E6qIMARv4UcFkEXNJHWBh3arB96s2sMkfCvoKN6vAbHWQBdw+fDgAgZbnidGTwHeK4vw0tlgnRQp7BMkCJ3HKPStJiFGQ/I+h/jXO01LePYUOFWTaYntaiNo50qIMaVJyY1BIooZPmwH8+tbjgSZcAT/xLpPpp/wCFYSxdEjXQTJ8TMV6EtvJg8Ou0rnPm2v3NKRUTRdHl/BnvJP2+1E5rN8M40y2lGVSNY3HM1dTjpP8Au/Q/wqNkh748BiaU0MHHF5qw8ippzxxO5/OAR7Gppj3LyZf+kbjt2xdsLZcpmVyYMT2kAkc+dBMNx/EX1K3LsoSA0hfPcAHSO+jnSzBXMTeVrbrkVQMjg/EGYltiNio+RoDieGXLKFmAOskpGUdgDYAfmnlzq0sEbsl/FcTQKtlLxzoOsFrqjI1MXBdzQdx2Y5+FAcTjbuW6RcbRViDGsMTt4x6VbvYYC+139SIm+wFuTpPf4cqllAVBA1P7fvUqi8gMtdazaLM8kuW7Zk6vlnXXdanjMGzYtSAYDKSdYGV8x+laFV/F8h9hXO0dLh8z7GqsW0EY7Bl7gygn4dhO1NieEvcxKuPhV1J25HXnRnBDtmpYI7nx+1G4NoKXhrNcJGxuKx1j4cv7U39hG5eDzoGVgJO6x4UWwR0mef2psFcEann30bmPagRxpJX5fVo7/Gh1hYhXZVQGex2jMAc55BeR2owwRzlJ0jXWOYNVsXhLQIAffft+UbfOjdRtBQr1IFglSSNQQRADhY5bgUS4FhgQrEahvHk1dLmCsqvInzJ+pqxhsbZtgDMojkKW5lTcGqSLNnBoxJZQdeetNfsqpyqAB1baAafGCfrXCxxy0oJLjeuOL49aLAhhopGum5B+1GTDAXw6iNqgfjPy+goXZ6U2gIEt5RXBuldsOSQe6D4eNFMLQevbHyNQsHQUDPS1XkBeXIz9YqP+0ZUdlR3a/wADSeMMazlBrFbr5n6CunKs4ekbPrliD71BuOXO/wBh+1OhWgnfX8V/G19I/wD5rtatCKyt7jznUwDtzmPp8qldx90Ads91VtfclSXY0+JUBW+XsaSERyrGNxe4d29q4jGtPxRTUGTvTNriby5TJGoI9qrWsUoGrL6ismcW36zUczd7U9o7Na2OT9QpVkdf8XvSp7RWHFIaIB+ICO88vtXpfSa5kyqPyWwPSa884HbzXQxMBCH2JkhhAHnB37q1vSbKo/vbl0Oo7ZgkMwkx8MqNYGmkDxpSWSYvADs9JHaDmyxoF5Aaeu1d36XGMrt5ECcp8pig9rAJP96Rof8AdCB8+s19K6WuCJcb/wBwFmSZtbdw/vNfanebsKuNUELHSwKf7xmHMMhP30q8vTqzzW4D3hVI+XaB9qo8f4FZt4OyLDI95bkXmAIdg+ikySMoYgRykeNPx3olYSwjWbzNcBKXAxEZwA6lANQMpKGQRIkRrVOSkRHTfYJL08wvM3B52yfoar8R6b2GTKstO+YMo3nUxPpWDYamZBE6eI5H50Q4NwVsRet2ly5mgjO2VCCdJaDGpHf3RTUEnZNt4RexvSPM2YwwP5UlY07O+sACImq1zjLErkZgF5PEcoiDPvUMLwZ8Rirlq2qKVzdnNkQZOyQCZ3bYeNWOKdEcVYt9bcsuLRCOLgEoFugZAxmQ8kKVjQ1WPAvV5K+I4rdyhg7KxJBg93cTyqpd4vdH+8bXepgB7aASCGYN7ER4b/Pvqvh8KLl1LZYKGdUzbgZmCyR4ST8qhRNNzoX9rXYMXCPKBViziWYMS7EgTuRv5eVQ4/wr+q4q7ZJVur5iYIKBgRJnmDRW50XazhLt1mWUZARBliw7SgzHZBBnnqB4jqgTdgNbtwtCs0+frqal+IG1Yg/5hJnyNcmcAaaGCGmIM7Rz2q9i+A3bdw271tkZUF1lJXRCQAd9pI2k79xp0LLONzOokkidJzA+P5TT4I5i25566/WuKAAEGI0PeNV007xPtVvCWwVulTlykFddSDyM6wI9TRtsE6dg0gTsPQV3u4fclkEgaFtdAOUUyYeUdp1U7cjzqLS+VVBLNoB3kwoA9BRQiNuwJ+NR5yPTSpXMLABBDDvE/ej/ABjoNibIsl7GTriEQI6PLn4VftdlsupJ0gTO9HcR/RLi7du22bDONrmS85yzqGaV5zHYBAI15mjI6XcwuBaH17j9qbFHtGifGej13B31W5kOZJBQll5SskDUc/MVTtYU3cQltdC7BZiYBiTHgJPypbWpDtbSlbaPD1ruzGN/etZ0z6E2sPZW/hr1y6OytxLiBWUmRnBU6rmyrl1IkamshcQgDuI7o+X8apok62MSBPidAKd8VvodN678CwqG6vXh+r0kKcrEkgAZjsNSSfCrXFuHWLTMisTOqMx7UHkYgaGRRFRcqG9yjYH6pmGg+lW7xlPSq+HXTNGvcdQflsaV26SzxtrpAH00HyqXyVwrOA3Pzpus8B6Vbu2RlGv238K428MWYhSD4MQP/mqE4tIVq3m5oDpoQefkDrSusykjkDExprrE+vpXazYDOSmZh+orGsdwJA18TyrpxDHZlKtvmDKqiEB1DSBzII11Om9T3ClXJROIbvpVxBg09VRB7TheiVm2FhSXUEFglhc2bvCKNhmAj9Rma7Y7gAvW8pVwdIIK6EdwI09edC0suD8Ouxh7g1kqR8X6oH+oV1wqAt22vIuUsCjjMSFVgq51iTnHvWB0GdxvRbFI5VLL3R+pQAPLtHf2q9gehd8iblp9R8KlQR4E/t60dbhhYBkuYkAkjK5tOQwggdiNWDaA/pNU7fDLzfBfJJnTTMD4qpJBnvFKh2V/9kLzCDYumDK9u0pWdNwZPzrmv9HlxgS63YhgS92wYnQnU6RHtRC90fxoAm5cA87g+UkDnXP/AGdutOa+xHd15Hj8IJJ79qd0A3C/6LLeLDFLw6xR2le4mYxpmhRsYnNsZrP2ujN7h+I7bjNqQEEupQqwYhxEgx3g1rOHdCLr4kOO1btgagPcYmZIJIETlHPnR7H9Fbl1wxCyBlYEnaZ003kn2pqb7iemuUYvhnR44W8LrXFZboZ4VTJgqSZnbtbeNGuJWv65Zu2bdwBLhUJvIUDMS0/FFzy05iaMca6P3m6tbSLlS2yRmAMlrUeYyo3tXHhfBTh4F1CTHZ7Ob4oLjTkDpPhQ5ugUUnR5qegGLVigKZSZLDOFgHc9iF8prT8A/octuJu4yLgO1tAUUx3sZaDz0ox0+xFyzhkZQUDPB0I/KSv3rIdHekr2me4zEgDKFnfWfYCPma6NLKtnPqYYN6W8Cv8ADr+S6wuK3wXQCA8QCCDMECNJOkVVs427esPh7a5usysACARkOYkTpXrPTLDJjuGMI/FUC5bnfOo0HzEj51hf6N+jVw4kYi6HtW0VgpZSCzFdgpGoyySdto12rUdLIoW3RnsN0VxQErZIuSCp6y0MsGZjNvIrQ9H+DYo3S2JtliSZZzbYQVK8iTlE/CK3WJ4QguZzeY5miOqESyoB+Yc9fmatYXhSWWbtOx1B0VRqZ03/AFAfKuRybR1LseEjg2IAgWL+/wDwn284rp/Y2Jc/h4a+YGsWn99PCveUtWwAMmaABLGToPADuqri1Zoy2bMjbMbh3kd8bir+oR9P5PFr/AMQLcLhsUCYzTauZduQCd/OocMwNyxetveW5YUHR7iOgnbQsInUn5GvZcctw21S2ttS6EEBVUFgx3IExC/SquD4JdCFb1q24g6SDBncSsbUS1M8BHT72ZPpR0sQW8Pcw99LjpdzNbGuXIJRtRzlhI7/ABrUY3i2RMyJuOyA+YCZUkgCY1bQnSBMzWY/o/4Rbul8+FS5ls4c9sIYJDkkZv1CD8q5YDgRtY3GC3ZabZ1Vcgy27oFwcwIABGk7Cm5q7Cm4pFDpm5d16tbjKbasBlY5bgLA6rpqhj/SDQHht97F9LptOQp7QysDlIhoMaHKTB5V6axvsFa3adlKrqkZcwUK0AH9QPrVjhTXxdHWWrwQhgZBggqRG/fpSnqvc8BHT9KyZrpH0utthhbFhwLq5rZLKexO50Ew4Uj/ACnwrFnEggCDyHLy0r1PhnAEL3Fv4MdSDmw6lUbIG+JQo0HwhvNjVzF8AwltC6YQq6iUKWSWDcoCAmZ8Kf1R/TvhnkLG4BHV3N9yjR7VYw+OZW6y5bVnC5UzqYU/rVTpIPfz1rdf1+5/w8SPOzfH/jWV6XYhmZcwYEL+dWU7nk2sVCnufAOLiuQLh/iGbXtAmdZgzrO9a/pDaw99cwtqtxpC3F0kzlXONmBgDXXxrHRqP58qMDEk4MnUMC5B7mV8wqpvCIiuTPlpt6co965o2u0+Br1nB8B4W9pHZEGdQxl33IBP5vGst0+4TgraWmwbW5zFXVHzEgiVb4iRBUj51SmngcoOrM8bzLGUkEDbaJ5Ad0UzIb8KilmmFVVl80bALqZ8K6WTmUMwOo3jQkaGNKhYxrYe4t21o6sGDaaEGazTzRrKPpvsFuGf0ZcSvpntYO5E7vktTtsLrKT6U1bnC9PsRjLYzsGX4suxBGkysTuaatvT5MNj8Gtt4Ufqflz8V7h4e5pf1MdYgloysfiPeg79NzSpVzGxzt4NRfQ69o3SdT+VVQAe5nxrp/Z9vqEBQGVUGf8AEVn6mnpUDRzvLZtAlLCLGsr2SfCVE8/aheIxAUAEFjkBlmZzPWLb/OSI1zRFKlUNtcFJJvIrfFWRGACmHJgqgUx2dVRRrE6/WK6YrjDKSrKCFURlLKfhBHxFhSpU23SEksnPhVx7zkJdupz7XVONeWltTp586t8UOIwyy163c1AH4TJoZmYuGToNY7++lSrSsE2CeneLDW7lllELbS4rTrmgQfc151awxuN1asF0LTE6gztIp6VbaDuzHXVUbLoHi3u2r+HdiQmitzG+wPcyg+tbTCKrYKxeVShuG4GXMSJAIkTsN9PHwpUq01vYRpe443LYY6zoZGp3GSKsYpz1j+f2WlSri7HWQ60/z/qphiJ1gaQPRjSpUAPhxPU/6j/1PV+5hVb4lB89aVKhhE5DhNoTFtRMTGgMCBPfA0qFrgWHRiy2bYZozHIsmNpMaxSpUDotpbAEKAB3AAD0FPlpUqQESlRilSoAcmK8p/pd/wDcWj/+L/zNPSq4ckz4MRNE+Drms3VJ0JceUoNaVKrlwZR5PRegN4vw6ySdgV+SsQKE/wBKC/8Ap7QO3XDz/u3pUqle4v8A5MNxLEECwo0CIABy1jNp486kLYLAxz+W4pUqH5LXDX2/w0fDsaBeu2nRXCOwmAoJGUCAo0Ak6ePOlSpVhKEb4N46k0qTP//Z"/>
          <p:cNvSpPr>
            <a:spLocks noChangeAspect="1" noChangeArrowheads="1"/>
          </p:cNvSpPr>
          <p:nvPr/>
        </p:nvSpPr>
        <p:spPr bwMode="auto">
          <a:xfrm>
            <a:off x="520700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 descr="C:\Users\DR ERDAL\Desktop\work shop\1erda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212" y="403109"/>
            <a:ext cx="2005665" cy="14295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4" name="AutoShape 2" descr="http://www.harran.edu.tr/harran/amblem_logo/logo_e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3796" name="AutoShape 4" descr="http://www.harran.edu.tr/harran/amblem_logo/logo_e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" name="Picture 2" descr="C:\Users\lenovo\Desktop\logo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00" y="392474"/>
            <a:ext cx="1806513" cy="144016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5" name="Alt Başlık 2"/>
          <p:cNvSpPr txBox="1">
            <a:spLocks/>
          </p:cNvSpPr>
          <p:nvPr/>
        </p:nvSpPr>
        <p:spPr>
          <a:xfrm>
            <a:off x="673100" y="5445224"/>
            <a:ext cx="7464040" cy="122413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Muhammet Erdal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Sak,MD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,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Professor</a:t>
            </a:r>
            <a:endParaRPr lang="tr-TR" sz="2000" b="1" dirty="0" smtClean="0">
              <a:solidFill>
                <a:schemeClr val="tx1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Board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Member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of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Turkish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Gynecological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Endoscopy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Association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</a:p>
          <a:p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Head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of IVF Center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and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Department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of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Obstetrics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and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Gynecology</a:t>
            </a:r>
            <a:endParaRPr lang="tr-TR" sz="2000" b="1" dirty="0" smtClean="0">
              <a:solidFill>
                <a:schemeClr val="tx1"/>
              </a:solidFill>
              <a:latin typeface="Comic Sans MS" panose="030F0702030302020204" pitchFamily="66" charset="0"/>
              <a:cs typeface="Times New Roman" pitchFamily="18" charset="0"/>
            </a:endParaRPr>
          </a:p>
          <a:p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Harran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University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, School of </a:t>
            </a:r>
            <a:r>
              <a:rPr lang="tr-TR" sz="2000" b="1" dirty="0" err="1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Medicine</a:t>
            </a:r>
            <a:r>
              <a:rPr lang="tr-TR" sz="2000" b="1" dirty="0" smtClean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</a:p>
          <a:p>
            <a:endParaRPr lang="tr-TR" sz="2000" b="1" dirty="0">
              <a:solidFill>
                <a:schemeClr val="tx1"/>
              </a:solidFill>
              <a:latin typeface="Comic Sans MS" panose="030F0702030302020204" pitchFamily="66" charset="0"/>
              <a:cs typeface="Times New Roman" pitchFamily="18" charset="0"/>
            </a:endParaRPr>
          </a:p>
        </p:txBody>
      </p:sp>
      <p:pic>
        <p:nvPicPr>
          <p:cNvPr id="1026" name="Picture 2" descr="C:\Users\lenovo\Desktop\urfa endometriozis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160338"/>
            <a:ext cx="4076675" cy="175299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382515"/>
            <a:ext cx="2476500" cy="18478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82515"/>
            <a:ext cx="2152383" cy="183270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C:\Users\lenovo\Desktop\urfa endometriozis\a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3309011"/>
            <a:ext cx="2617733" cy="181207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65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28931-7C9C-4502-B13C-3C3819FDDD40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Başlık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tr-TR" b="1" dirty="0" err="1" smtClean="0">
                <a:latin typeface="Comic Sans MS" panose="030F0702030302020204" pitchFamily="66" charset="0"/>
              </a:rPr>
              <a:t>Endometriozis</a:t>
            </a:r>
            <a:r>
              <a:rPr lang="tr-TR" b="1" dirty="0" smtClean="0">
                <a:latin typeface="Comic Sans MS" panose="030F0702030302020204" pitchFamily="66" charset="0"/>
              </a:rPr>
              <a:t> Tanı?</a:t>
            </a:r>
            <a:endParaRPr lang="tr-TR" b="1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6912768" cy="43924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785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F03A2-6CF9-4816-BA0F-5690E5E11652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918629209"/>
              </p:ext>
            </p:extLst>
          </p:nvPr>
        </p:nvGraphicFramePr>
        <p:xfrm>
          <a:off x="1979712" y="1772816"/>
          <a:ext cx="49685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1932806" cy="338437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791" y="1556792"/>
            <a:ext cx="2051720" cy="42481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smtClean="0">
                <a:latin typeface="Comic Sans MS" panose="030F0702030302020204" pitchFamily="66" charset="0"/>
              </a:rPr>
              <a:t>Gold Standart?</a:t>
            </a:r>
            <a:endParaRPr lang="tr-TR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49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1B238-5050-4E7E-8FA3-CE965475C2BF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Comic Sans MS" panose="030F0702030302020204" pitchFamily="66" charset="0"/>
              </a:rPr>
              <a:t>DIAGNOSIS</a:t>
            </a:r>
            <a:r>
              <a:rPr lang="tr-TR" b="1" dirty="0" smtClean="0"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latin typeface="Comic Sans MS" panose="030F0702030302020204" pitchFamily="66" charset="0"/>
              </a:rPr>
              <a:t>?</a:t>
            </a:r>
            <a:endParaRPr lang="en-US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3800804295"/>
              </p:ext>
            </p:extLst>
          </p:nvPr>
        </p:nvGraphicFramePr>
        <p:xfrm>
          <a:off x="611560" y="1916832"/>
          <a:ext cx="777686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0516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0000"/>
          </a:bodyPr>
          <a:lstStyle/>
          <a:p>
            <a:r>
              <a:rPr lang="tr-TR" b="1" dirty="0" smtClean="0">
                <a:latin typeface="Comic Sans MS" panose="030F0702030302020204" pitchFamily="66" charset="0"/>
              </a:rPr>
              <a:t/>
            </a:r>
            <a:br>
              <a:rPr lang="tr-TR" b="1" dirty="0" smtClean="0">
                <a:latin typeface="Comic Sans MS" panose="030F0702030302020204" pitchFamily="66" charset="0"/>
              </a:rPr>
            </a:br>
            <a:r>
              <a:rPr lang="tr-TR" b="1" dirty="0" err="1" smtClean="0">
                <a:latin typeface="Comic Sans MS" panose="030F0702030302020204" pitchFamily="66" charset="0"/>
              </a:rPr>
              <a:t>Diagnosis</a:t>
            </a:r>
            <a:r>
              <a:rPr lang="tr-TR" b="1" dirty="0" smtClean="0">
                <a:latin typeface="Comic Sans MS" panose="030F0702030302020204" pitchFamily="66" charset="0"/>
              </a:rPr>
              <a:t> </a:t>
            </a:r>
            <a:r>
              <a:rPr lang="tr-TR" b="1" dirty="0">
                <a:latin typeface="Comic Sans MS" panose="030F0702030302020204" pitchFamily="66" charset="0"/>
              </a:rPr>
              <a:t>of </a:t>
            </a:r>
            <a:r>
              <a:rPr lang="tr-TR" b="1" dirty="0" err="1">
                <a:latin typeface="Comic Sans MS" panose="030F0702030302020204" pitchFamily="66" charset="0"/>
              </a:rPr>
              <a:t>endometriosis</a:t>
            </a:r>
            <a:r>
              <a:rPr lang="tr-TR" b="1" dirty="0">
                <a:latin typeface="Comic Sans MS" panose="030F0702030302020204" pitchFamily="66" charset="0"/>
              </a:rPr>
              <a:t> </a:t>
            </a:r>
            <a:r>
              <a:rPr lang="tr-TR" dirty="0">
                <a:latin typeface="Comic Sans MS" panose="030F0702030302020204" pitchFamily="66" charset="0"/>
              </a:rPr>
              <a:t/>
            </a:r>
            <a:br>
              <a:rPr lang="tr-TR" dirty="0">
                <a:latin typeface="Comic Sans MS" panose="030F0702030302020204" pitchFamily="66" charset="0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145435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latin typeface="Comic Sans MS" panose="030F0702030302020204" pitchFamily="66" charset="0"/>
              </a:rPr>
              <a:t>1 </a:t>
            </a:r>
            <a:r>
              <a:rPr lang="en-US" sz="2000" b="1" dirty="0">
                <a:latin typeface="Comic Sans MS" panose="030F0702030302020204" pitchFamily="66" charset="0"/>
              </a:rPr>
              <a:t>Symptoms and signs of endometriosis </a:t>
            </a:r>
            <a:endParaRPr lang="tr-TR" sz="2000" b="1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Comic Sans MS" panose="030F0702030302020204" pitchFamily="66" charset="0"/>
              </a:rPr>
              <a:t>2 </a:t>
            </a:r>
            <a:r>
              <a:rPr lang="en-US" sz="2000" b="1" dirty="0">
                <a:latin typeface="Comic Sans MS" panose="030F0702030302020204" pitchFamily="66" charset="0"/>
              </a:rPr>
              <a:t>Clinical examination in the diagnosis of </a:t>
            </a:r>
            <a:r>
              <a:rPr lang="en-US" sz="2000" b="1" dirty="0" smtClean="0">
                <a:latin typeface="Comic Sans MS" panose="030F0702030302020204" pitchFamily="66" charset="0"/>
              </a:rPr>
              <a:t>endometriosis</a:t>
            </a:r>
            <a:endParaRPr lang="en-US" sz="2000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2000" b="1" dirty="0" smtClean="0">
                <a:latin typeface="Comic Sans MS" panose="030F0702030302020204" pitchFamily="66" charset="0"/>
              </a:rPr>
              <a:t>3 </a:t>
            </a:r>
            <a:r>
              <a:rPr lang="tr-TR" sz="2000" b="1" dirty="0" err="1">
                <a:latin typeface="Comic Sans MS" panose="030F0702030302020204" pitchFamily="66" charset="0"/>
              </a:rPr>
              <a:t>Medical</a:t>
            </a:r>
            <a:r>
              <a:rPr lang="tr-TR" sz="2000" b="1" dirty="0">
                <a:latin typeface="Comic Sans MS" panose="030F0702030302020204" pitchFamily="66" charset="0"/>
              </a:rPr>
              <a:t> </a:t>
            </a:r>
            <a:r>
              <a:rPr lang="tr-TR" sz="2000" b="1" dirty="0" err="1">
                <a:latin typeface="Comic Sans MS" panose="030F0702030302020204" pitchFamily="66" charset="0"/>
              </a:rPr>
              <a:t>technologies</a:t>
            </a:r>
            <a:r>
              <a:rPr lang="tr-TR" sz="2000" b="1" dirty="0">
                <a:latin typeface="Comic Sans MS" panose="030F0702030302020204" pitchFamily="66" charset="0"/>
              </a:rPr>
              <a:t> in </a:t>
            </a:r>
            <a:r>
              <a:rPr lang="tr-TR" sz="2000" b="1" dirty="0" err="1">
                <a:latin typeface="Comic Sans MS" panose="030F0702030302020204" pitchFamily="66" charset="0"/>
              </a:rPr>
              <a:t>the</a:t>
            </a:r>
            <a:r>
              <a:rPr lang="tr-TR" sz="2000" b="1" dirty="0">
                <a:latin typeface="Comic Sans MS" panose="030F0702030302020204" pitchFamily="66" charset="0"/>
              </a:rPr>
              <a:t> </a:t>
            </a:r>
            <a:r>
              <a:rPr lang="tr-TR" sz="2000" b="1" dirty="0" err="1">
                <a:latin typeface="Comic Sans MS" panose="030F0702030302020204" pitchFamily="66" charset="0"/>
              </a:rPr>
              <a:t>diagnosis</a:t>
            </a:r>
            <a:r>
              <a:rPr lang="tr-TR" sz="2000" b="1" dirty="0">
                <a:latin typeface="Comic Sans MS" panose="030F0702030302020204" pitchFamily="66" charset="0"/>
              </a:rPr>
              <a:t> of </a:t>
            </a:r>
            <a:r>
              <a:rPr lang="tr-TR" sz="2000" b="1" dirty="0" err="1" smtClean="0">
                <a:latin typeface="Comic Sans MS" panose="030F0702030302020204" pitchFamily="66" charset="0"/>
              </a:rPr>
              <a:t>endometriosis</a:t>
            </a:r>
            <a:endParaRPr lang="tr-TR" sz="20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Comic Sans MS" panose="030F0702030302020204" pitchFamily="66" charset="0"/>
              </a:rPr>
              <a:t>Laparoscopy </a:t>
            </a:r>
            <a:r>
              <a:rPr lang="en-US" sz="2000" dirty="0">
                <a:latin typeface="Comic Sans MS" panose="030F0702030302020204" pitchFamily="66" charset="0"/>
              </a:rPr>
              <a:t>in the diagnosis of </a:t>
            </a:r>
            <a:r>
              <a:rPr lang="en-US" sz="2000" dirty="0" smtClean="0">
                <a:latin typeface="Comic Sans MS" panose="030F0702030302020204" pitchFamily="66" charset="0"/>
              </a:rPr>
              <a:t>endometriosis</a:t>
            </a:r>
            <a:endParaRPr lang="en-US" sz="20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Comic Sans MS" panose="030F0702030302020204" pitchFamily="66" charset="0"/>
              </a:rPr>
              <a:t>Transvaginal </a:t>
            </a:r>
            <a:r>
              <a:rPr lang="en-US" sz="2000" dirty="0">
                <a:latin typeface="Comic Sans MS" panose="030F0702030302020204" pitchFamily="66" charset="0"/>
              </a:rPr>
              <a:t>sonography in the diagnosis of rectal endometriosis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Comic Sans MS" panose="030F0702030302020204" pitchFamily="66" charset="0"/>
              </a:rPr>
              <a:t>Transvaginal </a:t>
            </a:r>
            <a:r>
              <a:rPr lang="en-US" sz="2000" dirty="0">
                <a:latin typeface="Comic Sans MS" panose="030F0702030302020204" pitchFamily="66" charset="0"/>
              </a:rPr>
              <a:t>sonography in the diagnosis of ovarian endometriosis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Comic Sans MS" panose="030F0702030302020204" pitchFamily="66" charset="0"/>
              </a:rPr>
              <a:t>3D </a:t>
            </a:r>
            <a:r>
              <a:rPr lang="en-US" sz="2000" dirty="0">
                <a:latin typeface="Comic Sans MS" panose="030F0702030302020204" pitchFamily="66" charset="0"/>
              </a:rPr>
              <a:t>sonography in the diagnosis of rectovaginal endometriosis </a:t>
            </a:r>
            <a:r>
              <a:rPr lang="en-US" sz="2000" dirty="0" smtClean="0">
                <a:latin typeface="Comic Sans MS" panose="030F0702030302020204" pitchFamily="66" charset="0"/>
              </a:rPr>
              <a:t> </a:t>
            </a:r>
            <a:endParaRPr lang="en-US" sz="20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Comic Sans MS" panose="030F0702030302020204" pitchFamily="66" charset="0"/>
              </a:rPr>
              <a:t>Magnetic </a:t>
            </a:r>
            <a:r>
              <a:rPr lang="en-US" sz="2000" dirty="0">
                <a:latin typeface="Comic Sans MS" panose="030F0702030302020204" pitchFamily="66" charset="0"/>
              </a:rPr>
              <a:t>resonance imaging in the diagnosis of peritoneal endometriosis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Comic Sans MS" panose="030F0702030302020204" pitchFamily="66" charset="0"/>
              </a:rPr>
              <a:t>Biomarkers </a:t>
            </a:r>
            <a:r>
              <a:rPr lang="en-US" sz="2000" dirty="0">
                <a:latin typeface="Comic Sans MS" panose="030F0702030302020204" pitchFamily="66" charset="0"/>
              </a:rPr>
              <a:t>in the diagnosis of endometriosis </a:t>
            </a:r>
            <a:r>
              <a:rPr lang="en-US" sz="2000" dirty="0" smtClean="0">
                <a:latin typeface="Comic Sans MS" panose="030F0702030302020204" pitchFamily="66" charset="0"/>
              </a:rPr>
              <a:t> </a:t>
            </a:r>
            <a:endParaRPr lang="en-US" sz="2000" dirty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Comic Sans MS" panose="030F0702030302020204" pitchFamily="66" charset="0"/>
              </a:rPr>
              <a:t>Barium </a:t>
            </a:r>
            <a:r>
              <a:rPr lang="en-US" sz="2000" dirty="0">
                <a:latin typeface="Comic Sans MS" panose="030F0702030302020204" pitchFamily="66" charset="0"/>
              </a:rPr>
              <a:t>enema, transvaginal sonography, </a:t>
            </a:r>
            <a:r>
              <a:rPr lang="en-US" sz="2000" dirty="0" err="1">
                <a:latin typeface="Comic Sans MS" panose="030F0702030302020204" pitchFamily="66" charset="0"/>
              </a:rPr>
              <a:t>transrectal</a:t>
            </a:r>
            <a:r>
              <a:rPr lang="en-US" sz="2000" dirty="0">
                <a:latin typeface="Comic Sans MS" panose="030F0702030302020204" pitchFamily="66" charset="0"/>
              </a:rPr>
              <a:t> sonography and MRI to establish the extent of disease in deep endometriosis </a:t>
            </a:r>
            <a:endParaRPr lang="tr-TR" sz="2000" dirty="0">
              <a:latin typeface="Comic Sans MS" panose="030F0702030302020204" pitchFamily="66" charset="0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EB561-22FD-479F-AB80-E255364B8BD4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93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3284984"/>
            <a:ext cx="8229600" cy="820688"/>
          </a:xfr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	Vakaların Çoğunu </a:t>
            </a:r>
            <a:r>
              <a:rPr lang="tr-TR" dirty="0" err="1" smtClean="0">
                <a:latin typeface="Comic Sans MS" panose="030F0702030302020204" pitchFamily="66" charset="0"/>
              </a:rPr>
              <a:t>atlıyormuyuz</a:t>
            </a:r>
            <a:r>
              <a:rPr lang="tr-TR" dirty="0" smtClean="0">
                <a:latin typeface="Comic Sans MS" panose="030F0702030302020204" pitchFamily="66" charset="0"/>
              </a:rPr>
              <a:t>?????</a:t>
            </a:r>
            <a:endParaRPr lang="tr-TR" dirty="0">
              <a:latin typeface="Comic Sans MS" panose="030F0702030302020204" pitchFamily="66" charset="0"/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DE731-52DD-4D5C-8528-07B97E1BAAFC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Başlık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tr-TR" b="1" dirty="0" smtClean="0">
                <a:latin typeface="Comic Sans MS" panose="030F0702030302020204" pitchFamily="66" charset="0"/>
              </a:rPr>
              <a:t>Semptomlar Önemlimi ?</a:t>
            </a:r>
            <a:endParaRPr lang="tr-TR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35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48AD4-5F4C-44B0-87E6-4008F11F2367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216623152"/>
              </p:ext>
            </p:extLst>
          </p:nvPr>
        </p:nvGraphicFramePr>
        <p:xfrm>
          <a:off x="467544" y="1052736"/>
          <a:ext cx="835292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Başlık 1"/>
          <p:cNvSpPr txBox="1">
            <a:spLocks/>
          </p:cNvSpPr>
          <p:nvPr/>
        </p:nvSpPr>
        <p:spPr>
          <a:xfrm>
            <a:off x="434617" y="116632"/>
            <a:ext cx="8229600" cy="77809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err="1" smtClean="0">
                <a:latin typeface="Comic Sans MS" panose="030F0702030302020204" pitchFamily="66" charset="0"/>
              </a:rPr>
              <a:t>Diagnostic</a:t>
            </a:r>
            <a:r>
              <a:rPr lang="tr-TR" b="1" dirty="0" smtClean="0">
                <a:latin typeface="Comic Sans MS" panose="030F0702030302020204" pitchFamily="66" charset="0"/>
              </a:rPr>
              <a:t> </a:t>
            </a:r>
            <a:r>
              <a:rPr lang="tr-TR" b="1" dirty="0" err="1">
                <a:latin typeface="Comic Sans MS" panose="030F0702030302020204" pitchFamily="66" charset="0"/>
              </a:rPr>
              <a:t>delays</a:t>
            </a:r>
            <a:r>
              <a:rPr lang="tr-TR" b="1" dirty="0">
                <a:latin typeface="Comic Sans MS" panose="030F07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316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B40F-7261-4282-803B-FB53A039D8E8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Symptoms and signs of endometriosis</a:t>
            </a:r>
            <a:endParaRPr lang="tr-TR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3647108431"/>
              </p:ext>
            </p:extLst>
          </p:nvPr>
        </p:nvGraphicFramePr>
        <p:xfrm>
          <a:off x="251520" y="1556792"/>
          <a:ext cx="849694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786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D7AD8-7E1C-4EBF-9DFB-A550719465E9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The symptoms of endometriosis </a:t>
            </a:r>
            <a:r>
              <a:rPr lang="en-US" b="1" dirty="0" smtClean="0">
                <a:latin typeface="Comic Sans MS" panose="030F0702030302020204" pitchFamily="66" charset="0"/>
              </a:rPr>
              <a:t>depend</a:t>
            </a:r>
            <a:r>
              <a:rPr lang="tr-TR" b="1" dirty="0" smtClean="0">
                <a:latin typeface="Comic Sans MS" panose="030F0702030302020204" pitchFamily="66" charset="0"/>
              </a:rPr>
              <a:t> on?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31640" y="1605498"/>
            <a:ext cx="6101350" cy="646331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  <a:r>
              <a:rPr lang="tr-TR" sz="3600" dirty="0" smtClean="0">
                <a:latin typeface="Comic Sans MS" panose="030F0702030302020204" pitchFamily="66" charset="0"/>
              </a:rPr>
              <a:t>T</a:t>
            </a:r>
            <a:r>
              <a:rPr lang="en-US" sz="3600" dirty="0" smtClean="0">
                <a:latin typeface="Comic Sans MS" panose="030F0702030302020204" pitchFamily="66" charset="0"/>
              </a:rPr>
              <a:t>he </a:t>
            </a:r>
            <a:r>
              <a:rPr lang="en-US" sz="3600" dirty="0">
                <a:latin typeface="Comic Sans MS" panose="030F0702030302020204" pitchFamily="66" charset="0"/>
              </a:rPr>
              <a:t>location of the disease</a:t>
            </a:r>
            <a:endParaRPr lang="tr-TR" sz="3600" dirty="0">
              <a:latin typeface="Comic Sans MS" panose="030F0702030302020204" pitchFamily="66" charset="0"/>
            </a:endParaRPr>
          </a:p>
        </p:txBody>
      </p:sp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824509664"/>
              </p:ext>
            </p:extLst>
          </p:nvPr>
        </p:nvGraphicFramePr>
        <p:xfrm>
          <a:off x="457200" y="2492896"/>
          <a:ext cx="807524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5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Graphic spid="8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88FDC-04BC-4D94-AAE3-5AC417833557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Adolescent </a:t>
            </a:r>
            <a:r>
              <a:rPr lang="en-US" b="1" dirty="0" smtClean="0">
                <a:latin typeface="Comic Sans MS" panose="030F0702030302020204" pitchFamily="66" charset="0"/>
              </a:rPr>
              <a:t>endometriosis symptoms</a:t>
            </a:r>
            <a:endParaRPr lang="en-US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7" name="Diyagram 6"/>
          <p:cNvGraphicFramePr/>
          <p:nvPr>
            <p:extLst>
              <p:ext uri="{D42A27DB-BD31-4B8C-83A1-F6EECF244321}">
                <p14:modId xmlns:p14="http://schemas.microsoft.com/office/powerpoint/2010/main" val="3197749113"/>
              </p:ext>
            </p:extLst>
          </p:nvPr>
        </p:nvGraphicFramePr>
        <p:xfrm>
          <a:off x="485733" y="1628800"/>
          <a:ext cx="792088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6154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E47E3-72C2-454A-A151-8C49B05C2690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smtClean="0">
                <a:latin typeface="Comic Sans MS" panose="030F0702030302020204" pitchFamily="66" charset="0"/>
              </a:rPr>
              <a:t>Pay </a:t>
            </a:r>
            <a:r>
              <a:rPr lang="tr-TR" b="1" dirty="0" err="1" smtClean="0">
                <a:latin typeface="Comic Sans MS" panose="030F0702030302020204" pitchFamily="66" charset="0"/>
              </a:rPr>
              <a:t>attention</a:t>
            </a:r>
            <a:r>
              <a:rPr lang="tr-TR" b="1" dirty="0" smtClean="0">
                <a:latin typeface="Comic Sans MS" panose="030F0702030302020204" pitchFamily="66" charset="0"/>
              </a:rPr>
              <a:t> </a:t>
            </a:r>
            <a:r>
              <a:rPr lang="tr-TR" b="1" dirty="0" err="1" smtClean="0">
                <a:latin typeface="Comic Sans MS" panose="030F0702030302020204" pitchFamily="66" charset="0"/>
              </a:rPr>
              <a:t>the</a:t>
            </a:r>
            <a:r>
              <a:rPr lang="tr-TR" b="1" dirty="0" smtClean="0">
                <a:latin typeface="Comic Sans MS" panose="030F0702030302020204" pitchFamily="66" charset="0"/>
              </a:rPr>
              <a:t> </a:t>
            </a:r>
            <a:r>
              <a:rPr lang="tr-TR" b="1" dirty="0" err="1">
                <a:latin typeface="Comic Sans MS" panose="030F0702030302020204" pitchFamily="66" charset="0"/>
              </a:rPr>
              <a:t>following</a:t>
            </a:r>
            <a:r>
              <a:rPr lang="tr-TR" b="1" dirty="0">
                <a:latin typeface="Comic Sans MS" panose="030F0702030302020204" pitchFamily="66" charset="0"/>
              </a:rPr>
              <a:t> </a:t>
            </a:r>
            <a:r>
              <a:rPr lang="tr-TR" b="1" dirty="0" err="1">
                <a:latin typeface="Comic Sans MS" panose="030F0702030302020204" pitchFamily="66" charset="0"/>
              </a:rPr>
              <a:t>symptoms</a:t>
            </a:r>
            <a:endParaRPr lang="en-US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1625770868"/>
              </p:ext>
            </p:extLst>
          </p:nvPr>
        </p:nvGraphicFramePr>
        <p:xfrm>
          <a:off x="683568" y="1628800"/>
          <a:ext cx="748883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026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8535E-829A-47AB-ACA0-18683C821842}" type="datetime1">
              <a:rPr lang="tr-TR" smtClean="0"/>
              <a:t>15.06.2019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</a:t>
            </a:fld>
            <a:endParaRPr lang="tr-TR"/>
          </a:p>
        </p:txBody>
      </p:sp>
      <p:pic>
        <p:nvPicPr>
          <p:cNvPr id="1026" name="Picture 2" descr="C:\Users\lenovo\Desktop\esge\Nona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352928" cy="532859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09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0EC83-2028-431D-AE96-17AB994E9D5A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C:\Users\lenovo\Desktop\urfa endometriozis\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8352928" cy="432048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>
                <a:latin typeface="Comic Sans MS" panose="030F0702030302020204" pitchFamily="66" charset="0"/>
              </a:rPr>
              <a:t>ESHRE </a:t>
            </a:r>
            <a:r>
              <a:rPr lang="tr-TR" b="1" dirty="0" err="1">
                <a:latin typeface="Comic Sans MS" panose="030F0702030302020204" pitchFamily="66" charset="0"/>
              </a:rPr>
              <a:t>Guideline</a:t>
            </a:r>
            <a:r>
              <a:rPr lang="tr-TR" b="1" dirty="0">
                <a:latin typeface="Comic Sans MS" panose="030F0702030302020204" pitchFamily="66" charset="0"/>
              </a:rPr>
              <a:t> </a:t>
            </a:r>
            <a:endParaRPr lang="en-US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98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F3FA0-EF08-4673-A109-CCF9DD405F78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Clinical examination in the diagnosis of endometriosis</a:t>
            </a: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260798371"/>
              </p:ext>
            </p:extLst>
          </p:nvPr>
        </p:nvGraphicFramePr>
        <p:xfrm>
          <a:off x="755576" y="1628800"/>
          <a:ext cx="8064896" cy="4424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162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47D6-FE7A-4B81-AC6A-4FB57C0C25C6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3737058223"/>
              </p:ext>
            </p:extLst>
          </p:nvPr>
        </p:nvGraphicFramePr>
        <p:xfrm>
          <a:off x="611560" y="1628800"/>
          <a:ext cx="7920880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Clinical examination in the diagnosis of endometriosis</a:t>
            </a:r>
          </a:p>
        </p:txBody>
      </p:sp>
    </p:spTree>
    <p:extLst>
      <p:ext uri="{BB962C8B-B14F-4D97-AF65-F5344CB8AC3E}">
        <p14:creationId xmlns:p14="http://schemas.microsoft.com/office/powerpoint/2010/main" val="261054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2CC57-64D2-42D7-BF52-A3F1363EA0CA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smtClean="0">
                <a:latin typeface="Comic Sans MS" panose="030F0702030302020204" pitchFamily="66" charset="0"/>
              </a:rPr>
              <a:t>A</a:t>
            </a:r>
            <a:r>
              <a:rPr lang="en-US" b="1" dirty="0" err="1" smtClean="0">
                <a:latin typeface="Comic Sans MS" panose="030F0702030302020204" pitchFamily="66" charset="0"/>
              </a:rPr>
              <a:t>ccuracy</a:t>
            </a:r>
            <a:r>
              <a:rPr lang="en-US" b="1" dirty="0" smtClean="0">
                <a:latin typeface="Comic Sans MS" panose="030F0702030302020204" pitchFamily="66" charset="0"/>
              </a:rPr>
              <a:t> </a:t>
            </a:r>
            <a:r>
              <a:rPr lang="en-US" b="1" dirty="0">
                <a:latin typeface="Comic Sans MS" panose="030F0702030302020204" pitchFamily="66" charset="0"/>
              </a:rPr>
              <a:t>of diagnosing endometriosis </a:t>
            </a:r>
            <a:r>
              <a:rPr lang="en-US" b="1" dirty="0" smtClean="0">
                <a:latin typeface="Comic Sans MS" panose="030F0702030302020204" pitchFamily="66" charset="0"/>
              </a:rPr>
              <a:t>by</a:t>
            </a:r>
            <a:r>
              <a:rPr lang="tr-TR" b="1" dirty="0" smtClean="0"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latin typeface="Comic Sans MS" panose="030F0702030302020204" pitchFamily="66" charset="0"/>
              </a:rPr>
              <a:t>clinical</a:t>
            </a:r>
            <a:r>
              <a:rPr lang="tr-TR" b="1" dirty="0" smtClean="0"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latin typeface="Comic Sans MS" panose="030F0702030302020204" pitchFamily="66" charset="0"/>
              </a:rPr>
              <a:t>examination</a:t>
            </a:r>
            <a:r>
              <a:rPr lang="tr-TR" b="1" dirty="0" smtClean="0">
                <a:latin typeface="Comic Sans MS" panose="030F0702030302020204" pitchFamily="66" charset="0"/>
              </a:rPr>
              <a:t>?</a:t>
            </a:r>
            <a:endParaRPr lang="en-US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510353197"/>
              </p:ext>
            </p:extLst>
          </p:nvPr>
        </p:nvGraphicFramePr>
        <p:xfrm>
          <a:off x="457200" y="1844824"/>
          <a:ext cx="807524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097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069EF-FE17-4765-9A44-C038653FE5B6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Values for TVS were </a:t>
            </a:r>
            <a:r>
              <a:rPr lang="en-US" b="1" dirty="0" smtClean="0">
                <a:latin typeface="Comic Sans MS" panose="030F0702030302020204" pitchFamily="66" charset="0"/>
              </a:rPr>
              <a:t>similar</a:t>
            </a:r>
            <a:r>
              <a:rPr lang="tr-TR" b="1" dirty="0" smtClean="0"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latin typeface="Comic Sans MS" panose="030F0702030302020204" pitchFamily="66" charset="0"/>
              </a:rPr>
              <a:t>to </a:t>
            </a:r>
            <a:r>
              <a:rPr lang="en-US" b="1" dirty="0">
                <a:latin typeface="Comic Sans MS" panose="030F0702030302020204" pitchFamily="66" charset="0"/>
              </a:rPr>
              <a:t>vaginal examination  with </a:t>
            </a:r>
            <a:r>
              <a:rPr lang="tr-TR" b="1" dirty="0" smtClean="0">
                <a:latin typeface="Comic Sans MS" panose="030F0702030302020204" pitchFamily="66" charset="0"/>
              </a:rPr>
              <a:t>??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57200" y="1700808"/>
            <a:ext cx="7787208" cy="120032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tr-TR" sz="3600" dirty="0" smtClean="0">
                <a:latin typeface="Comic Sans MS" panose="030F0702030302020204" pitchFamily="66" charset="0"/>
              </a:rPr>
              <a:t>V</a:t>
            </a:r>
            <a:r>
              <a:rPr lang="en-US" sz="3600" dirty="0" err="1" smtClean="0">
                <a:latin typeface="Comic Sans MS" panose="030F0702030302020204" pitchFamily="66" charset="0"/>
              </a:rPr>
              <a:t>aginal</a:t>
            </a:r>
            <a:r>
              <a:rPr lang="en-US" sz="3600" dirty="0" smtClean="0">
                <a:latin typeface="Comic Sans MS" panose="030F0702030302020204" pitchFamily="66" charset="0"/>
              </a:rPr>
              <a:t> </a:t>
            </a:r>
            <a:r>
              <a:rPr lang="en-US" sz="3600" dirty="0">
                <a:latin typeface="Comic Sans MS" panose="030F0702030302020204" pitchFamily="66" charset="0"/>
              </a:rPr>
              <a:t>and rectovaginal space </a:t>
            </a:r>
            <a:endParaRPr lang="tr-TR" sz="3600" dirty="0" smtClean="0">
              <a:latin typeface="Comic Sans MS" panose="030F0702030302020204" pitchFamily="66" charset="0"/>
            </a:endParaRPr>
          </a:p>
          <a:p>
            <a:r>
              <a:rPr lang="en-US" sz="3600" dirty="0" smtClean="0">
                <a:latin typeface="Comic Sans MS" panose="030F0702030302020204" pitchFamily="66" charset="0"/>
              </a:rPr>
              <a:t>endometriosis</a:t>
            </a:r>
            <a:endParaRPr lang="tr-TR" sz="3600" dirty="0">
              <a:latin typeface="Comic Sans MS" panose="030F0702030302020204" pitchFamily="66" charset="0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251520" y="3212976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Values for TVS were superior </a:t>
            </a:r>
            <a:r>
              <a:rPr lang="en-US" b="1" dirty="0" smtClean="0">
                <a:latin typeface="Comic Sans MS" panose="030F0702030302020204" pitchFamily="66" charset="0"/>
              </a:rPr>
              <a:t>with </a:t>
            </a:r>
            <a:r>
              <a:rPr lang="tr-TR" b="1" dirty="0" smtClean="0">
                <a:latin typeface="Comic Sans MS" panose="030F0702030302020204" pitchFamily="66" charset="0"/>
              </a:rPr>
              <a:t>??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72716" y="4725144"/>
            <a:ext cx="7787208" cy="120032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tr-TR" sz="3600" dirty="0" err="1" smtClean="0">
                <a:latin typeface="Comic Sans MS" panose="030F0702030302020204" pitchFamily="66" charset="0"/>
              </a:rPr>
              <a:t>Ovarian</a:t>
            </a:r>
            <a:r>
              <a:rPr lang="tr-TR" sz="3600" dirty="0">
                <a:latin typeface="Comic Sans MS" panose="030F0702030302020204" pitchFamily="66" charset="0"/>
              </a:rPr>
              <a:t>, </a:t>
            </a:r>
            <a:r>
              <a:rPr lang="tr-TR" sz="3600" dirty="0" err="1">
                <a:latin typeface="Comic Sans MS" panose="030F0702030302020204" pitchFamily="66" charset="0"/>
              </a:rPr>
              <a:t>uterosacral</a:t>
            </a:r>
            <a:r>
              <a:rPr lang="tr-TR" sz="3600" dirty="0">
                <a:latin typeface="Comic Sans MS" panose="030F0702030302020204" pitchFamily="66" charset="0"/>
              </a:rPr>
              <a:t> </a:t>
            </a:r>
            <a:r>
              <a:rPr lang="tr-TR" sz="3600" dirty="0" err="1">
                <a:latin typeface="Comic Sans MS" panose="030F0702030302020204" pitchFamily="66" charset="0"/>
              </a:rPr>
              <a:t>ligament</a:t>
            </a:r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 err="1">
                <a:latin typeface="Comic Sans MS" panose="030F0702030302020204" pitchFamily="66" charset="0"/>
              </a:rPr>
              <a:t>and</a:t>
            </a:r>
            <a:r>
              <a:rPr lang="tr-TR" sz="3600" dirty="0">
                <a:latin typeface="Comic Sans MS" panose="030F0702030302020204" pitchFamily="66" charset="0"/>
              </a:rPr>
              <a:t> </a:t>
            </a:r>
            <a:r>
              <a:rPr lang="tr-TR" sz="3600" dirty="0" err="1">
                <a:latin typeface="Comic Sans MS" panose="030F0702030302020204" pitchFamily="66" charset="0"/>
              </a:rPr>
              <a:t>rectosigmoidal</a:t>
            </a:r>
            <a:r>
              <a:rPr lang="tr-TR" sz="3600" dirty="0">
                <a:latin typeface="Comic Sans MS" panose="030F0702030302020204" pitchFamily="66" charset="0"/>
              </a:rPr>
              <a:t> </a:t>
            </a:r>
            <a:r>
              <a:rPr lang="tr-TR" sz="3600" dirty="0" err="1">
                <a:latin typeface="Comic Sans MS" panose="030F0702030302020204" pitchFamily="66" charset="0"/>
              </a:rPr>
              <a:t>endometriosis</a:t>
            </a:r>
            <a:endParaRPr lang="tr-TR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01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2C353-7346-42ED-A3CB-0F73EE7A5449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>
                <a:latin typeface="Comic Sans MS" panose="030F0702030302020204" pitchFamily="66" charset="0"/>
              </a:rPr>
              <a:t>ESHRE </a:t>
            </a:r>
            <a:r>
              <a:rPr lang="tr-TR" b="1" dirty="0" err="1">
                <a:latin typeface="Comic Sans MS" panose="030F0702030302020204" pitchFamily="66" charset="0"/>
              </a:rPr>
              <a:t>Guideline</a:t>
            </a:r>
            <a:r>
              <a:rPr lang="tr-TR" b="1" dirty="0">
                <a:latin typeface="Comic Sans MS" panose="030F0702030302020204" pitchFamily="66" charset="0"/>
              </a:rPr>
              <a:t> </a:t>
            </a:r>
            <a:endParaRPr lang="en-US" b="1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C:\Users\lenovo\Desktop\urfa endometriozis\rec v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628800"/>
            <a:ext cx="8435280" cy="5062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60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E0F0D-D4DA-481F-8BDE-1474633CB154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Comic Sans MS" panose="030F0702030302020204" pitchFamily="66" charset="0"/>
              </a:rPr>
              <a:t>DIAGNOSIS</a:t>
            </a:r>
            <a:r>
              <a:rPr lang="tr-TR" b="1" dirty="0" smtClean="0">
                <a:latin typeface="Comic Sans MS" panose="030F0702030302020204" pitchFamily="66" charset="0"/>
              </a:rPr>
              <a:t>; </a:t>
            </a:r>
            <a:r>
              <a:rPr lang="en-US" b="1" dirty="0" smtClean="0">
                <a:latin typeface="Comic Sans MS" panose="030F0702030302020204" pitchFamily="66" charset="0"/>
              </a:rPr>
              <a:t>SPECIFIC </a:t>
            </a:r>
            <a:r>
              <a:rPr lang="en-US" b="1" dirty="0">
                <a:latin typeface="Comic Sans MS" panose="030F0702030302020204" pitchFamily="66" charset="0"/>
              </a:rPr>
              <a:t>MEDICAL TECHNOLOGIES?</a:t>
            </a: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2038609176"/>
              </p:ext>
            </p:extLst>
          </p:nvPr>
        </p:nvGraphicFramePr>
        <p:xfrm>
          <a:off x="611560" y="1916832"/>
          <a:ext cx="7776864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8686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15E99-93B1-4A59-A49F-F5B87C3EF55C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err="1" smtClean="0">
                <a:latin typeface="Comic Sans MS" panose="030F0702030302020204" pitchFamily="66" charset="0"/>
              </a:rPr>
              <a:t>Laparoscopy</a:t>
            </a:r>
            <a:endParaRPr lang="en-US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4059784782"/>
              </p:ext>
            </p:extLst>
          </p:nvPr>
        </p:nvGraphicFramePr>
        <p:xfrm>
          <a:off x="354360" y="1700808"/>
          <a:ext cx="8435280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ikdörtgen 6"/>
          <p:cNvSpPr/>
          <p:nvPr/>
        </p:nvSpPr>
        <p:spPr>
          <a:xfrm>
            <a:off x="323528" y="1556792"/>
            <a:ext cx="8496944" cy="3477875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r>
              <a:rPr lang="en-US" sz="4400" dirty="0" err="1">
                <a:solidFill>
                  <a:srgbClr val="FFC000"/>
                </a:solidFill>
                <a:latin typeface="Comic Sans MS" panose="030F0702030302020204" pitchFamily="66" charset="0"/>
              </a:rPr>
              <a:t>Retroperitoneally</a:t>
            </a:r>
            <a:r>
              <a:rPr lang="en-US" sz="4400" dirty="0">
                <a:solidFill>
                  <a:srgbClr val="FFC000"/>
                </a:solidFill>
                <a:latin typeface="Comic Sans MS" panose="030F0702030302020204" pitchFamily="66" charset="0"/>
              </a:rPr>
              <a:t> and vaginally localized endometriosis can be easily missed, especially if the patient has not been thoroughly examined </a:t>
            </a:r>
            <a:r>
              <a:rPr lang="en-US" sz="4400" dirty="0" smtClean="0">
                <a:solidFill>
                  <a:srgbClr val="FFC000"/>
                </a:solidFill>
                <a:latin typeface="Comic Sans MS" panose="030F0702030302020204" pitchFamily="66" charset="0"/>
              </a:rPr>
              <a:t>preoperatively</a:t>
            </a:r>
            <a:endParaRPr lang="tr-TR" sz="4400" dirty="0">
              <a:solidFill>
                <a:srgbClr val="FFC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90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D1ED2-84EE-4EF0-96C9-3BED61BD169F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err="1" smtClean="0">
                <a:latin typeface="Comic Sans MS" panose="030F0702030302020204" pitchFamily="66" charset="0"/>
              </a:rPr>
              <a:t>Surgeon</a:t>
            </a:r>
            <a:r>
              <a:rPr lang="tr-TR" b="1" dirty="0" smtClean="0">
                <a:latin typeface="Comic Sans MS" panose="030F0702030302020204" pitchFamily="66" charset="0"/>
              </a:rPr>
              <a:t>??</a:t>
            </a:r>
            <a:endParaRPr lang="en-US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3146222808"/>
              </p:ext>
            </p:extLst>
          </p:nvPr>
        </p:nvGraphicFramePr>
        <p:xfrm>
          <a:off x="899592" y="1916832"/>
          <a:ext cx="741682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0533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4FFF-22D6-4FD9-9B55-DBF770FCFA04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A good quality laparoscopy should </a:t>
            </a:r>
            <a:r>
              <a:rPr lang="en-US" b="1" dirty="0" smtClean="0">
                <a:latin typeface="Comic Sans MS" panose="030F0702030302020204" pitchFamily="66" charset="0"/>
              </a:rPr>
              <a:t>include</a:t>
            </a:r>
            <a:r>
              <a:rPr lang="tr-TR" b="1" dirty="0" smtClean="0">
                <a:latin typeface="Comic Sans MS" panose="030F0702030302020204" pitchFamily="66" charset="0"/>
              </a:rPr>
              <a:t>???:</a:t>
            </a:r>
            <a:endParaRPr lang="en-US" b="1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2631645868"/>
              </p:ext>
            </p:extLst>
          </p:nvPr>
        </p:nvGraphicFramePr>
        <p:xfrm>
          <a:off x="611560" y="1700808"/>
          <a:ext cx="807524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ikdörtgen 6"/>
          <p:cNvSpPr/>
          <p:nvPr/>
        </p:nvSpPr>
        <p:spPr>
          <a:xfrm>
            <a:off x="719572" y="1772816"/>
            <a:ext cx="7704856" cy="3970318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latin typeface="Comic Sans MS" panose="030F0702030302020204" pitchFamily="66" charset="0"/>
              </a:rPr>
              <a:t>There should also be a speculum examination and palpation of the vagina and cervix </a:t>
            </a:r>
            <a:r>
              <a:rPr lang="en-US" sz="36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under</a:t>
            </a:r>
            <a:r>
              <a:rPr lang="tr-TR" sz="36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tr-TR" sz="36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under</a:t>
            </a:r>
            <a:r>
              <a:rPr lang="tr-TR" sz="36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tr-TR" sz="36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laparoscopic</a:t>
            </a:r>
            <a:r>
              <a:rPr lang="tr-TR" sz="36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tr-TR" sz="36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control</a:t>
            </a:r>
            <a:endParaRPr lang="tr-TR" sz="36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endParaRPr lang="tr-TR" sz="36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endParaRPr lang="tr-TR" sz="36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r>
              <a:rPr lang="en-US" sz="36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endParaRPr lang="tr-TR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17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331B0-F3FF-4C28-BB1F-5264F43052B6}" type="datetime1">
              <a:rPr lang="tr-TR" smtClean="0"/>
              <a:t>16.06.2019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7" name="Başlık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3312368"/>
          </a:xfr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r>
              <a:rPr lang="tr-TR" b="1" dirty="0" smtClean="0">
                <a:latin typeface="Comic Sans MS" panose="030F0702030302020204" pitchFamily="66" charset="0"/>
              </a:rPr>
              <a:t>Soru</a:t>
            </a:r>
            <a:r>
              <a:rPr lang="tr-TR" b="1" dirty="0" smtClean="0">
                <a:latin typeface="Comic Sans MS" panose="030F0702030302020204" pitchFamily="66" charset="0"/>
              </a:rPr>
              <a:t> :</a:t>
            </a:r>
            <a:r>
              <a:rPr lang="tr-TR" b="1" dirty="0" err="1" smtClean="0">
                <a:latin typeface="Comic Sans MS" panose="030F0702030302020204" pitchFamily="66" charset="0"/>
              </a:rPr>
              <a:t>X.’u</a:t>
            </a:r>
            <a:r>
              <a:rPr lang="tr-TR" b="1" dirty="0" smtClean="0">
                <a:latin typeface="Comic Sans MS" panose="030F0702030302020204" pitchFamily="66" charset="0"/>
              </a:rPr>
              <a:t> </a:t>
            </a:r>
            <a:r>
              <a:rPr lang="tr-TR" b="1" dirty="0" err="1" smtClean="0">
                <a:latin typeface="Comic Sans MS" panose="030F0702030302020204" pitchFamily="66" charset="0"/>
              </a:rPr>
              <a:t>Endoakademi’de</a:t>
            </a:r>
            <a:r>
              <a:rPr lang="tr-TR" b="1" dirty="0" smtClean="0">
                <a:latin typeface="Comic Sans MS" panose="030F0702030302020204" pitchFamily="66" charset="0"/>
              </a:rPr>
              <a:t> Şanlıurfa’da tekne gezisi </a:t>
            </a:r>
            <a:r>
              <a:rPr lang="tr-TR" b="1" dirty="0" err="1" smtClean="0">
                <a:latin typeface="Comic Sans MS" panose="030F0702030302020204" pitchFamily="66" charset="0"/>
              </a:rPr>
              <a:t>yapmak,yüzmek</a:t>
            </a:r>
            <a:r>
              <a:rPr lang="tr-TR" b="1" dirty="0" smtClean="0">
                <a:latin typeface="Comic Sans MS" panose="030F0702030302020204" pitchFamily="66" charset="0"/>
              </a:rPr>
              <a:t> ve lezzetli balık yemek mümkün mü?</a:t>
            </a:r>
            <a:endParaRPr lang="tr-TR" b="1" dirty="0">
              <a:latin typeface="Comic Sans MS" panose="030F0702030302020204" pitchFamily="66" charset="0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179512" y="4509120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 err="1" smtClean="0">
                <a:latin typeface="Comic Sans MS" panose="030F0702030302020204" pitchFamily="66" charset="0"/>
              </a:rPr>
              <a:t>Cevap:Şaka</a:t>
            </a:r>
            <a:r>
              <a:rPr lang="tr-TR" b="1" dirty="0" smtClean="0">
                <a:latin typeface="Comic Sans MS" panose="030F0702030302020204" pitchFamily="66" charset="0"/>
              </a:rPr>
              <a:t> mı yapıyorsunuz, hadi canım</a:t>
            </a:r>
            <a:endParaRPr lang="tr-TR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16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267D-41BF-4D8B-B688-12AEE1BE1A9B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>
                <a:latin typeface="Comic Sans MS" panose="030F0702030302020204" pitchFamily="66" charset="0"/>
              </a:rPr>
              <a:t>ESHRE </a:t>
            </a:r>
            <a:r>
              <a:rPr lang="tr-TR" b="1" dirty="0" err="1">
                <a:latin typeface="Comic Sans MS" panose="030F0702030302020204" pitchFamily="66" charset="0"/>
              </a:rPr>
              <a:t>Guideline</a:t>
            </a:r>
            <a:r>
              <a:rPr lang="tr-TR" b="1" dirty="0">
                <a:latin typeface="Comic Sans MS" panose="030F0702030302020204" pitchFamily="66" charset="0"/>
              </a:rPr>
              <a:t> </a:t>
            </a:r>
            <a:endParaRPr lang="en-US" b="1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C:\Users\lenovo\Desktop\urfa endometriozis\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89248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71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DF191-A4BC-4C66-870D-D8EC907B9EA0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Transvaginal sonography in the diagnosis of rectal </a:t>
            </a:r>
            <a:r>
              <a:rPr lang="en-US" b="1" dirty="0" smtClean="0">
                <a:latin typeface="Comic Sans MS" panose="030F0702030302020204" pitchFamily="66" charset="0"/>
              </a:rPr>
              <a:t>endometriosis</a:t>
            </a:r>
            <a:r>
              <a:rPr lang="tr-TR" b="1" dirty="0">
                <a:latin typeface="Comic Sans MS" panose="030F0702030302020204" pitchFamily="66" charset="0"/>
              </a:rPr>
              <a:t>?</a:t>
            </a:r>
            <a:endParaRPr lang="en-US" b="1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C:\Users\lenovo\Desktop\urfa endometriozis\q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8" y="2247900"/>
            <a:ext cx="8725572" cy="204519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133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97720-1436-46D2-A60C-4FCCAA9585D0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 descr="C:\Users\lenovo\Desktop\urfa endometriozis\q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82" y="1916832"/>
            <a:ext cx="8424936" cy="387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Transvaginal sonography in the diagnosis of ovarian </a:t>
            </a:r>
            <a:r>
              <a:rPr lang="en-US" b="1" dirty="0" smtClean="0">
                <a:latin typeface="Comic Sans MS" panose="030F0702030302020204" pitchFamily="66" charset="0"/>
              </a:rPr>
              <a:t>endometriosis</a:t>
            </a:r>
            <a:r>
              <a:rPr lang="tr-TR" b="1" dirty="0" smtClean="0">
                <a:latin typeface="Comic Sans MS" panose="030F0702030302020204" pitchFamily="66" charset="0"/>
              </a:rPr>
              <a:t>?</a:t>
            </a:r>
            <a:endParaRPr lang="en-US" b="1" dirty="0">
              <a:latin typeface="Comic Sans MS" panose="030F0702030302020204" pitchFamily="66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481810" y="4581128"/>
            <a:ext cx="7042518" cy="936104"/>
          </a:xfrm>
          <a:prstGeom prst="rect">
            <a:avLst/>
          </a:prstGeom>
          <a:noFill/>
          <a:ln w="762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738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5C6FB-530B-4D06-883E-73178963E3D5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3D sonography in the diagnosis of rectovaginal endometriosis</a:t>
            </a:r>
          </a:p>
        </p:txBody>
      </p:sp>
      <p:pic>
        <p:nvPicPr>
          <p:cNvPr id="4098" name="Picture 2" descr="C:\Users\lenovo\Desktop\urfa endometriozis\q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152410"/>
            <a:ext cx="8229600" cy="228470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09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72F0-16B0-4701-98C4-C8553B893414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Magnetic resonance imaging in the diagnosis of peritoneal endometriosis</a:t>
            </a:r>
          </a:p>
        </p:txBody>
      </p:sp>
      <p:pic>
        <p:nvPicPr>
          <p:cNvPr id="5122" name="Picture 2" descr="C:\Users\lenovo\Desktop\urfa endometriozis\q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2147418"/>
            <a:ext cx="8134183" cy="257772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98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D3E71-2F8A-4173-9D58-FC0C42F3BE43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35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 descr="C:\Users\lenovo\Desktop\urfa endometriozis\q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8403109" cy="317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Comic Sans MS" panose="030F0702030302020204" pitchFamily="66" charset="0"/>
              </a:rPr>
              <a:t>Biomarkers in the diagnosis of endometriosis</a:t>
            </a:r>
          </a:p>
        </p:txBody>
      </p:sp>
    </p:spTree>
    <p:extLst>
      <p:ext uri="{BB962C8B-B14F-4D97-AF65-F5344CB8AC3E}">
        <p14:creationId xmlns:p14="http://schemas.microsoft.com/office/powerpoint/2010/main" val="105655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82FDB-BE7E-497B-96CC-46784B38E6CC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67544" y="188640"/>
            <a:ext cx="8229600" cy="1143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Comic Sans MS" panose="030F0702030302020204" pitchFamily="66" charset="0"/>
              </a:rPr>
              <a:t>Can The Extent Of Deep </a:t>
            </a:r>
            <a:r>
              <a:rPr lang="en-US" b="1" dirty="0" err="1" smtClean="0">
                <a:latin typeface="Comic Sans MS" panose="030F0702030302020204" pitchFamily="66" charset="0"/>
              </a:rPr>
              <a:t>Endometr</a:t>
            </a:r>
            <a:r>
              <a:rPr lang="tr-TR" b="1" dirty="0" smtClean="0">
                <a:latin typeface="Comic Sans MS" panose="030F0702030302020204" pitchFamily="66" charset="0"/>
              </a:rPr>
              <a:t>i</a:t>
            </a:r>
            <a:r>
              <a:rPr lang="en-US" b="1" dirty="0" err="1" smtClean="0">
                <a:latin typeface="Comic Sans MS" panose="030F0702030302020204" pitchFamily="66" charset="0"/>
              </a:rPr>
              <a:t>os</a:t>
            </a:r>
            <a:r>
              <a:rPr lang="tr-TR" b="1" dirty="0" smtClean="0">
                <a:latin typeface="Comic Sans MS" panose="030F0702030302020204" pitchFamily="66" charset="0"/>
              </a:rPr>
              <a:t>i</a:t>
            </a:r>
            <a:r>
              <a:rPr lang="en-US" b="1" dirty="0" smtClean="0">
                <a:latin typeface="Comic Sans MS" panose="030F0702030302020204" pitchFamily="66" charset="0"/>
              </a:rPr>
              <a:t>s Be Establıshed By Applıcatıon Of Specıfıc Med</a:t>
            </a:r>
            <a:r>
              <a:rPr lang="tr-TR" b="1" dirty="0" smtClean="0">
                <a:latin typeface="Comic Sans MS" panose="030F0702030302020204" pitchFamily="66" charset="0"/>
              </a:rPr>
              <a:t>i</a:t>
            </a:r>
            <a:r>
              <a:rPr lang="en-US" b="1" dirty="0" err="1" smtClean="0">
                <a:latin typeface="Comic Sans MS" panose="030F0702030302020204" pitchFamily="66" charset="0"/>
              </a:rPr>
              <a:t>cal</a:t>
            </a:r>
            <a:r>
              <a:rPr lang="en-US" b="1" dirty="0" smtClean="0">
                <a:latin typeface="Comic Sans MS" panose="030F0702030302020204" pitchFamily="66" charset="0"/>
              </a:rPr>
              <a:t> Technologıes?</a:t>
            </a:r>
            <a:endParaRPr lang="en-US" b="1" dirty="0">
              <a:latin typeface="Comic Sans MS" panose="030F0702030302020204" pitchFamily="66" charset="0"/>
            </a:endParaRPr>
          </a:p>
        </p:txBody>
      </p:sp>
      <p:pic>
        <p:nvPicPr>
          <p:cNvPr id="7170" name="Picture 2" descr="C:\Users\lenovo\Desktop\urfa endometriozis\q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69" y="2492896"/>
            <a:ext cx="8407871" cy="212636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64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r>
              <a:rPr lang="tr-TR" dirty="0" err="1" smtClean="0">
                <a:latin typeface="Comic Sans MS" panose="030F0702030302020204" pitchFamily="66" charset="0"/>
              </a:rPr>
              <a:t>Result</a:t>
            </a:r>
            <a:endParaRPr lang="tr-TR" dirty="0"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E901D-85CA-4266-B2A8-E45973FFA283}" type="datetime1">
              <a:rPr lang="tr-TR" smtClean="0"/>
              <a:t>15.06.2019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37</a:t>
            </a:fld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4071"/>
            <a:ext cx="8064896" cy="467997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13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8C9F0-87AC-4D86-831F-5F6157B1D454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38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utoShape 2" descr="Ã¼ÅengeÃ§lik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772816"/>
            <a:ext cx="3962149" cy="403244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1772816"/>
            <a:ext cx="3806620" cy="408687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148064" y="789179"/>
            <a:ext cx="3110147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tr-TR" sz="3600" dirty="0" smtClean="0">
                <a:latin typeface="Comic Sans MS" panose="030F0702030302020204" pitchFamily="66" charset="0"/>
              </a:rPr>
              <a:t>Önemsememe</a:t>
            </a:r>
            <a:endParaRPr lang="tr-TR" sz="3600" dirty="0">
              <a:latin typeface="Comic Sans MS" panose="030F0702030302020204" pitchFamily="66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899592" y="764704"/>
            <a:ext cx="3163045" cy="76944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tr-TR" sz="4400" dirty="0" smtClean="0">
                <a:latin typeface="Comic Sans MS" panose="030F0702030302020204" pitchFamily="66" charset="0"/>
              </a:rPr>
              <a:t>Üşengeçlik </a:t>
            </a:r>
            <a:endParaRPr lang="tr-TR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35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B0875-A5AC-4AA9-98FB-02314F01D068}" type="datetime1">
              <a:rPr lang="tr-TR" smtClean="0"/>
              <a:t>15.06.2019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39</a:t>
            </a:fld>
            <a:endParaRPr lang="tr-TR"/>
          </a:p>
        </p:txBody>
      </p:sp>
      <p:pic>
        <p:nvPicPr>
          <p:cNvPr id="8194" name="Picture 2" descr="C:\Users\lenovo\Desktop\urfa endometriozis\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9768"/>
            <a:ext cx="7272808" cy="556951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79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F750E-5701-4162-99C9-57D10335A7D6}" type="datetime1">
              <a:rPr lang="tr-TR" smtClean="0"/>
              <a:t>16.06.2019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</a:t>
            </a:fld>
            <a:endParaRPr lang="tr-TR"/>
          </a:p>
        </p:txBody>
      </p:sp>
      <p:pic>
        <p:nvPicPr>
          <p:cNvPr id="1026" name="Picture 2" descr="C:\Users\lenovo\Downloads\WhatsApp Image 2019-06-16 at 00.57.4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77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B8F6B-DE53-4103-BB20-A61C5CAE0FB5}" type="datetime1">
              <a:rPr lang="tr-TR" smtClean="0"/>
              <a:t>15.06.2019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40</a:t>
            </a:fld>
            <a:endParaRPr lang="tr-TR"/>
          </a:p>
        </p:txBody>
      </p:sp>
      <p:pic>
        <p:nvPicPr>
          <p:cNvPr id="9218" name="Picture 2" descr="C:\Users\lenovo\Desktop\urfa endometriozis\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09588"/>
            <a:ext cx="7632848" cy="58388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32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ED7FD-A600-44BB-94B0-275636666488}" type="datetime1">
              <a:rPr lang="tr-TR" smtClean="0"/>
              <a:t>15.06.2019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41</a:t>
            </a:fld>
            <a:endParaRPr lang="tr-TR"/>
          </a:p>
        </p:txBody>
      </p:sp>
      <p:pic>
        <p:nvPicPr>
          <p:cNvPr id="10242" name="Picture 2" descr="C:\Users\lenovo\Desktop\urfa endometriozis\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7560840" cy="576064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79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Eve götürülecek mesajlar</a:t>
            </a:r>
            <a:endParaRPr lang="tr-TR" b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val="1749248160"/>
              </p:ext>
            </p:extLst>
          </p:nvPr>
        </p:nvGraphicFramePr>
        <p:xfrm>
          <a:off x="-324544" y="1628800"/>
          <a:ext cx="957706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07DAD-2C32-4B8F-934C-2E473B886E6A}" type="datetime1">
              <a:rPr lang="tr-TR" smtClean="0"/>
              <a:t>15.06.2019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568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>
                <a:solidFill>
                  <a:schemeClr val="tx1"/>
                </a:solidFill>
                <a:latin typeface="Comic Sans MS" panose="030F0702030302020204" pitchFamily="66" charset="0"/>
              </a:rPr>
              <a:t>Eve götürülecek mesajlar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2773239434"/>
              </p:ext>
            </p:extLst>
          </p:nvPr>
        </p:nvGraphicFramePr>
        <p:xfrm>
          <a:off x="0" y="1556792"/>
          <a:ext cx="9036496" cy="51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57EE-D230-4FFD-BDEF-3B0F6794F31E}" type="datetime1">
              <a:rPr lang="tr-TR" smtClean="0"/>
              <a:t>15.06.2019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717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144000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4294967295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B6764AE-2D70-426E-9397-FFAF87AEC0D1}" type="datetime1">
              <a:rPr lang="tr-TR" smtClean="0"/>
              <a:t>15.06.2019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429496729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4294967295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302176B-0E47-46AC-8F43-DAB4B8A37D06}" type="slidenum">
              <a:rPr lang="tr-TR" smtClean="0"/>
              <a:t>44</a:t>
            </a:fld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79512" y="463488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3600" dirty="0">
                <a:solidFill>
                  <a:srgbClr val="FFFF00"/>
                </a:solidFill>
                <a:latin typeface="Comic Sans MS" panose="030F0702030302020204" pitchFamily="66" charset="0"/>
              </a:rPr>
              <a:t>Harran </a:t>
            </a:r>
            <a:r>
              <a:rPr lang="tr-TR" sz="3600" dirty="0" err="1" smtClean="0">
                <a:solidFill>
                  <a:srgbClr val="FFFF00"/>
                </a:solidFill>
                <a:latin typeface="Comic Sans MS" panose="030F0702030302020204" pitchFamily="66" charset="0"/>
              </a:rPr>
              <a:t>University</a:t>
            </a:r>
            <a:endParaRPr lang="tr-TR" sz="36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18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512" y="2708921"/>
            <a:ext cx="8229600" cy="962900"/>
          </a:xfrm>
        </p:spPr>
        <p:txBody>
          <a:bodyPr>
            <a:normAutofit fontScale="90000"/>
          </a:bodyPr>
          <a:lstStyle/>
          <a:p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Thanks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tr-T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dirty="0" err="1" smtClean="0">
                <a:latin typeface="Times New Roman" pitchFamily="18" charset="0"/>
                <a:cs typeface="Times New Roman" pitchFamily="18" charset="0"/>
              </a:rPr>
              <a:t>attention</a:t>
            </a:r>
            <a:r>
              <a:rPr lang="tr-TR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dirty="0">
                <a:latin typeface="Times New Roman" pitchFamily="18" charset="0"/>
                <a:cs typeface="Times New Roman" pitchFamily="18" charset="0"/>
              </a:rPr>
            </a:b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6581-48DC-4F9D-B624-E76F8D2B1773}" type="datetime1">
              <a:rPr lang="tr-TR" smtClean="0"/>
              <a:t>15.06.2019</a:t>
            </a:fld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16" y="137416"/>
            <a:ext cx="3984751" cy="239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7416"/>
            <a:ext cx="4176464" cy="239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215" y="3284984"/>
            <a:ext cx="3984751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4"/>
            <a:ext cx="410445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517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F750E-5701-4162-99C9-57D10335A7D6}" type="datetime1">
              <a:rPr lang="tr-TR" smtClean="0"/>
              <a:t>16.06.2019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5</a:t>
            </a:fld>
            <a:endParaRPr lang="tr-TR"/>
          </a:p>
        </p:txBody>
      </p:sp>
      <p:pic>
        <p:nvPicPr>
          <p:cNvPr id="2050" name="Picture 2" descr="C:\Users\lenovo\Downloads\WhatsApp Image 2019-06-16 at 00.59.2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69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F750E-5701-4162-99C9-57D10335A7D6}" type="datetime1">
              <a:rPr lang="tr-TR" smtClean="0"/>
              <a:t>16.06.2019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6</a:t>
            </a:fld>
            <a:endParaRPr lang="tr-TR"/>
          </a:p>
        </p:txBody>
      </p:sp>
      <p:pic>
        <p:nvPicPr>
          <p:cNvPr id="3074" name="Picture 2" descr="C:\Users\lenovo\Downloads\WhatsApp Image 2019-06-16 at 00.57.47 (1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581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99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89FF4-2D40-418E-AE25-6784423D825D}" type="datetime1">
              <a:rPr lang="tr-TR" smtClean="0">
                <a:solidFill>
                  <a:prstClr val="black">
                    <a:tint val="75000"/>
                  </a:prstClr>
                </a:solidFill>
              </a:rPr>
              <a:t>15.06.2019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>
                <a:solidFill>
                  <a:prstClr val="black">
                    <a:tint val="75000"/>
                  </a:prstClr>
                </a:solidFill>
              </a:rPr>
              <a:t>Diagnosing Endometriosis</a:t>
            </a: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050" name="Picture 2" descr="C:\Users\lenovo\Desktop\gebe tromboemboli\s1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18"/>
            <a:ext cx="9126218" cy="673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5076056" y="4005064"/>
            <a:ext cx="2088232" cy="201622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0818" y="980728"/>
            <a:ext cx="9954818" cy="640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24881" y="102519"/>
            <a:ext cx="8676456" cy="10772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latin typeface="Comic Sans MS" panose="030F0702030302020204" pitchFamily="66" charset="0"/>
              </a:rPr>
              <a:t>The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world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>
                <a:latin typeface="Comic Sans MS" panose="030F0702030302020204" pitchFamily="66" charset="0"/>
              </a:rPr>
              <a:t>f</a:t>
            </a:r>
            <a:r>
              <a:rPr lang="tr-TR" sz="3200" dirty="0" err="1" smtClean="0">
                <a:latin typeface="Comic Sans MS" panose="030F0702030302020204" pitchFamily="66" charset="0"/>
              </a:rPr>
              <a:t>irst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endometriosis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signs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were</a:t>
            </a:r>
            <a:r>
              <a:rPr lang="tr-TR" sz="3200" dirty="0" smtClean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found</a:t>
            </a:r>
            <a:r>
              <a:rPr lang="tr-TR" sz="3200" dirty="0" smtClean="0">
                <a:latin typeface="Comic Sans MS" panose="030F0702030302020204" pitchFamily="66" charset="0"/>
              </a:rPr>
              <a:t> in</a:t>
            </a:r>
            <a:r>
              <a:rPr lang="tr-TR" sz="3200" dirty="0">
                <a:latin typeface="Comic Sans MS" panose="030F0702030302020204" pitchFamily="66" charset="0"/>
              </a:rPr>
              <a:t> </a:t>
            </a:r>
            <a:r>
              <a:rPr lang="tr-TR" sz="3200" dirty="0" err="1" smtClean="0">
                <a:latin typeface="Comic Sans MS" panose="030F0702030302020204" pitchFamily="66" charset="0"/>
              </a:rPr>
              <a:t>Gobeklitepe</a:t>
            </a:r>
            <a:r>
              <a:rPr lang="tr-TR" sz="3200" dirty="0" smtClean="0">
                <a:latin typeface="Comic Sans MS" panose="030F0702030302020204" pitchFamily="66" charset="0"/>
              </a:rPr>
              <a:t> (11.600)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7" name="Picture 2" descr="C:\Users\lenovo\Downloads\WhatsApp Image 2018-06-29 at 09.15.0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2178"/>
            <a:ext cx="9126217" cy="506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467544" y="1988840"/>
            <a:ext cx="7560840" cy="43204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048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4" descr="information-overload2.jpg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3" b="11993"/>
          <a:stretch>
            <a:fillRect/>
          </a:stretch>
        </p:blipFill>
        <p:spPr bwMode="auto">
          <a:xfrm>
            <a:off x="755575" y="1196752"/>
            <a:ext cx="7589373" cy="303468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68085" y="4379038"/>
            <a:ext cx="7776864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tr-TR" altLang="tr-TR" sz="2400" kern="0" dirty="0" smtClean="0">
                <a:solidFill>
                  <a:srgbClr val="000000"/>
                </a:solidFill>
                <a:latin typeface="Comic Sans MS" panose="030F0702030302020204" pitchFamily="66" charset="0"/>
                <a:ea typeface="ＭＳ Ｐゴシック"/>
              </a:rPr>
              <a:t>Kısıtlı ve sınırlı zamanı olan biz  </a:t>
            </a:r>
            <a:r>
              <a:rPr lang="tr-TR" altLang="tr-TR" sz="2400" kern="0" dirty="0" err="1" smtClean="0">
                <a:solidFill>
                  <a:srgbClr val="000000"/>
                </a:solidFill>
                <a:latin typeface="Comic Sans MS" panose="030F0702030302020204" pitchFamily="66" charset="0"/>
                <a:ea typeface="ＭＳ Ｐゴシック"/>
              </a:rPr>
              <a:t>klinisyenler</a:t>
            </a:r>
            <a:r>
              <a:rPr lang="tr-TR" altLang="tr-TR" sz="2400" kern="0" dirty="0" smtClean="0">
                <a:solidFill>
                  <a:srgbClr val="000000"/>
                </a:solidFill>
                <a:latin typeface="Comic Sans MS" panose="030F0702030302020204" pitchFamily="66" charset="0"/>
                <a:ea typeface="ＭＳ Ｐゴシック"/>
              </a:rPr>
              <a:t>; aşırı bilgi yükünden </a:t>
            </a:r>
            <a:r>
              <a:rPr lang="tr-TR" altLang="tr-TR" sz="2400" kern="0" dirty="0" err="1" smtClean="0">
                <a:solidFill>
                  <a:srgbClr val="000000"/>
                </a:solidFill>
                <a:latin typeface="Comic Sans MS" panose="030F0702030302020204" pitchFamily="66" charset="0"/>
                <a:ea typeface="ＭＳ Ｐゴシック"/>
              </a:rPr>
              <a:t>muzdarip</a:t>
            </a:r>
            <a:r>
              <a:rPr lang="tr-TR" altLang="tr-TR" sz="2400" kern="0" dirty="0" smtClean="0">
                <a:solidFill>
                  <a:srgbClr val="000000"/>
                </a:solidFill>
                <a:latin typeface="Comic Sans MS" panose="030F0702030302020204" pitchFamily="66" charset="0"/>
                <a:ea typeface="ＭＳ Ｐゴシック"/>
              </a:rPr>
              <a:t> olup sorunu aşmak için ihtiyacımız olan TEK ŞEY? </a:t>
            </a:r>
            <a:endParaRPr lang="en-AU" altLang="tr-TR" sz="2400" kern="0" dirty="0">
              <a:solidFill>
                <a:srgbClr val="000000"/>
              </a:solidFill>
              <a:latin typeface="Comic Sans MS" panose="030F0702030302020204" pitchFamily="66" charset="0"/>
              <a:ea typeface="ＭＳ Ｐゴシック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99592" y="5733256"/>
            <a:ext cx="6624736" cy="830997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tr-TR" altLang="tr-TR" sz="2400" kern="0" dirty="0" smtClean="0">
                <a:solidFill>
                  <a:srgbClr val="000000"/>
                </a:solidFill>
                <a:latin typeface="Comic Sans MS" panose="030F0702030302020204" pitchFamily="66" charset="0"/>
                <a:ea typeface="ＭＳ Ｐゴシック"/>
              </a:rPr>
              <a:t>KANITA DAYALI KONUŞMAK, PEKİ HANGİ KANIT?</a:t>
            </a:r>
            <a:endParaRPr lang="en-AU" altLang="tr-TR" sz="2400" kern="0" dirty="0">
              <a:solidFill>
                <a:srgbClr val="000000"/>
              </a:solidFill>
              <a:latin typeface="Comic Sans MS" panose="030F0702030302020204" pitchFamily="66" charset="0"/>
              <a:ea typeface="ＭＳ Ｐゴシック"/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8</a:t>
            </a:fld>
            <a:endParaRPr lang="tr-TR"/>
          </a:p>
        </p:txBody>
      </p:sp>
      <p:sp>
        <p:nvSpPr>
          <p:cNvPr id="8" name="Başlık 1"/>
          <p:cNvSpPr txBox="1">
            <a:spLocks/>
          </p:cNvSpPr>
          <p:nvPr/>
        </p:nvSpPr>
        <p:spPr>
          <a:xfrm>
            <a:off x="457200" y="274638"/>
            <a:ext cx="7715200" cy="778098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>
                <a:latin typeface="Comic Sans MS" panose="030F0702030302020204" pitchFamily="66" charset="0"/>
              </a:rPr>
              <a:t>Öncelikle…</a:t>
            </a:r>
            <a:endParaRPr lang="tr-TR" dirty="0">
              <a:latin typeface="Comic Sans MS" panose="030F0702030302020204" pitchFamily="66" charset="0"/>
            </a:endParaRP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7B1FD-9879-4585-90AB-7E4032D1E464}" type="datetime1">
              <a:rPr lang="tr-TR" smtClean="0"/>
              <a:t>15.06.2019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778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5" descr="The_Evidence_Pyramid.jpg"/>
          <p:cNvPicPr>
            <a:picLocks noGrp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7"/>
            <a:ext cx="3457575" cy="208823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eb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7"/>
            <a:ext cx="3600400" cy="194421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Users\DR ERDAL\Desktop\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8712968" cy="403244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0D5A5-29D4-4DE3-90FD-D42CFAFED73D}" type="datetime1">
              <a:rPr lang="tr-TR" smtClean="0"/>
              <a:t>15.06.2019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Diagnosing Endometriosis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057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8807</TotalTime>
  <Words>1201</Words>
  <Application>Microsoft Office PowerPoint</Application>
  <PresentationFormat>Ekran Gösterisi (4:3)</PresentationFormat>
  <Paragraphs>274</Paragraphs>
  <Slides>45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45</vt:i4>
      </vt:variant>
    </vt:vector>
  </HeadingPairs>
  <TitlesOfParts>
    <vt:vector size="47" baseType="lpstr">
      <vt:lpstr>Ofis Teması</vt:lpstr>
      <vt:lpstr>1_Ofis Teması</vt:lpstr>
      <vt:lpstr>Endometriozis Tanısında Yeni Ne Var?</vt:lpstr>
      <vt:lpstr>PowerPoint Sunusu</vt:lpstr>
      <vt:lpstr>Soru :X.’u Endoakademi’de Şanlıurfa’da tekne gezisi yapmak,yüzmek ve lezzetli balık yemek mümkün mü?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Endometriozis Tanı?</vt:lpstr>
      <vt:lpstr>PowerPoint Sunusu</vt:lpstr>
      <vt:lpstr>PowerPoint Sunusu</vt:lpstr>
      <vt:lpstr> Diagnosis of endometriosis  </vt:lpstr>
      <vt:lpstr>Semptomlar Önemlimi 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Result</vt:lpstr>
      <vt:lpstr>PowerPoint Sunusu</vt:lpstr>
      <vt:lpstr>PowerPoint Sunusu</vt:lpstr>
      <vt:lpstr>PowerPoint Sunusu</vt:lpstr>
      <vt:lpstr>PowerPoint Sunusu</vt:lpstr>
      <vt:lpstr>Eve götürülecek mesajlar</vt:lpstr>
      <vt:lpstr>Eve götürülecek mesajlar</vt:lpstr>
      <vt:lpstr>PowerPoint Sunusu</vt:lpstr>
      <vt:lpstr>Thanks for your attention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Jinekolojik Endoskopide Myom Morselasyonu; Güncel  Durum</dc:title>
  <dc:creator>DR ERDAL SAK</dc:creator>
  <cp:lastModifiedBy>lenovo</cp:lastModifiedBy>
  <cp:revision>248</cp:revision>
  <dcterms:created xsi:type="dcterms:W3CDTF">2015-05-05T06:38:48Z</dcterms:created>
  <dcterms:modified xsi:type="dcterms:W3CDTF">2019-06-15T22:25:32Z</dcterms:modified>
</cp:coreProperties>
</file>